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59" r:id="rId6"/>
    <p:sldId id="260" r:id="rId7"/>
    <p:sldId id="267" r:id="rId8"/>
    <p:sldId id="261" r:id="rId9"/>
    <p:sldId id="263" r:id="rId10"/>
    <p:sldId id="262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238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129BC9-59F0-444C-B818-7E4162047F6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7796AF59-0DB8-4179-9098-AF1198A6978E}">
      <dgm:prSet/>
      <dgm:spPr/>
      <dgm:t>
        <a:bodyPr/>
        <a:lstStyle/>
        <a:p>
          <a:pPr>
            <a:defRPr cap="all"/>
          </a:pPr>
          <a:r>
            <a:rPr lang="en-US"/>
            <a:t>Problem</a:t>
          </a:r>
        </a:p>
      </dgm:t>
    </dgm:pt>
    <dgm:pt modelId="{58AE5418-A270-4592-901D-BA7C3C14B200}" type="parTrans" cxnId="{4FA685AA-91D9-4843-BB57-3C192B966B77}">
      <dgm:prSet/>
      <dgm:spPr/>
      <dgm:t>
        <a:bodyPr/>
        <a:lstStyle/>
        <a:p>
          <a:endParaRPr lang="en-US"/>
        </a:p>
      </dgm:t>
    </dgm:pt>
    <dgm:pt modelId="{841E0861-4C57-4007-A32C-DED878174D17}" type="sibTrans" cxnId="{4FA685AA-91D9-4843-BB57-3C192B966B77}">
      <dgm:prSet/>
      <dgm:spPr/>
      <dgm:t>
        <a:bodyPr/>
        <a:lstStyle/>
        <a:p>
          <a:endParaRPr lang="en-US"/>
        </a:p>
      </dgm:t>
    </dgm:pt>
    <dgm:pt modelId="{C24CA445-4863-4FBB-8D83-E663FD0CEFDB}">
      <dgm:prSet/>
      <dgm:spPr/>
      <dgm:t>
        <a:bodyPr/>
        <a:lstStyle/>
        <a:p>
          <a:pPr>
            <a:defRPr cap="all"/>
          </a:pPr>
          <a:r>
            <a:rPr lang="en-US"/>
            <a:t>Solution</a:t>
          </a:r>
        </a:p>
      </dgm:t>
    </dgm:pt>
    <dgm:pt modelId="{1FAC1422-58DD-470D-A80D-0D86E12B4C74}" type="parTrans" cxnId="{19E82C1B-EBF7-414E-BE9D-070EEBA2BE73}">
      <dgm:prSet/>
      <dgm:spPr/>
      <dgm:t>
        <a:bodyPr/>
        <a:lstStyle/>
        <a:p>
          <a:endParaRPr lang="en-US"/>
        </a:p>
      </dgm:t>
    </dgm:pt>
    <dgm:pt modelId="{80F41679-98DB-4C61-B593-513082F298E6}" type="sibTrans" cxnId="{19E82C1B-EBF7-414E-BE9D-070EEBA2BE73}">
      <dgm:prSet/>
      <dgm:spPr/>
      <dgm:t>
        <a:bodyPr/>
        <a:lstStyle/>
        <a:p>
          <a:endParaRPr lang="en-US"/>
        </a:p>
      </dgm:t>
    </dgm:pt>
    <dgm:pt modelId="{438F65F9-DBEB-42CE-B760-8DC1A4E8F711}">
      <dgm:prSet/>
      <dgm:spPr/>
      <dgm:t>
        <a:bodyPr/>
        <a:lstStyle/>
        <a:p>
          <a:pPr>
            <a:defRPr cap="all"/>
          </a:pPr>
          <a:r>
            <a:rPr lang="en-US"/>
            <a:t>Future capabilities</a:t>
          </a:r>
        </a:p>
      </dgm:t>
    </dgm:pt>
    <dgm:pt modelId="{A6B342EE-2D0D-4535-AA6D-E1DAE77E576C}" type="parTrans" cxnId="{CD20C2BC-2447-4413-A6F2-1695601992A4}">
      <dgm:prSet/>
      <dgm:spPr/>
      <dgm:t>
        <a:bodyPr/>
        <a:lstStyle/>
        <a:p>
          <a:endParaRPr lang="en-US"/>
        </a:p>
      </dgm:t>
    </dgm:pt>
    <dgm:pt modelId="{88EF930B-A9EF-4A26-9BDC-1364025D523F}" type="sibTrans" cxnId="{CD20C2BC-2447-4413-A6F2-1695601992A4}">
      <dgm:prSet/>
      <dgm:spPr/>
      <dgm:t>
        <a:bodyPr/>
        <a:lstStyle/>
        <a:p>
          <a:endParaRPr lang="en-US"/>
        </a:p>
      </dgm:t>
    </dgm:pt>
    <dgm:pt modelId="{751067DA-42CD-4776-82C3-C8F574CCD7CC}">
      <dgm:prSet/>
      <dgm:spPr/>
      <dgm:t>
        <a:bodyPr/>
        <a:lstStyle/>
        <a:p>
          <a:pPr>
            <a:defRPr cap="all"/>
          </a:pPr>
          <a:r>
            <a:rPr lang="en-US"/>
            <a:t>Requested resources</a:t>
          </a:r>
        </a:p>
      </dgm:t>
    </dgm:pt>
    <dgm:pt modelId="{299C2488-35EC-4D53-A0C9-50F7148BAF04}" type="parTrans" cxnId="{77F23803-7369-475B-9D51-EB31C57CFEFA}">
      <dgm:prSet/>
      <dgm:spPr/>
      <dgm:t>
        <a:bodyPr/>
        <a:lstStyle/>
        <a:p>
          <a:endParaRPr lang="en-US"/>
        </a:p>
      </dgm:t>
    </dgm:pt>
    <dgm:pt modelId="{10614D2A-5286-427B-B6DF-DCC34CF2B81C}" type="sibTrans" cxnId="{77F23803-7369-475B-9D51-EB31C57CFEFA}">
      <dgm:prSet/>
      <dgm:spPr/>
      <dgm:t>
        <a:bodyPr/>
        <a:lstStyle/>
        <a:p>
          <a:endParaRPr lang="en-US"/>
        </a:p>
      </dgm:t>
    </dgm:pt>
    <dgm:pt modelId="{812B0A93-9674-4156-9633-8090A53D2385}">
      <dgm:prSet/>
      <dgm:spPr/>
      <dgm:t>
        <a:bodyPr/>
        <a:lstStyle/>
        <a:p>
          <a:pPr>
            <a:defRPr cap="all"/>
          </a:pPr>
          <a:r>
            <a:rPr lang="en-US"/>
            <a:t>Conclusion</a:t>
          </a:r>
        </a:p>
      </dgm:t>
    </dgm:pt>
    <dgm:pt modelId="{092E5E78-1F26-48CA-9303-354E39885681}" type="parTrans" cxnId="{CF0C537C-1EB4-4C4A-9CB2-EAAC720CF1FC}">
      <dgm:prSet/>
      <dgm:spPr/>
      <dgm:t>
        <a:bodyPr/>
        <a:lstStyle/>
        <a:p>
          <a:endParaRPr lang="en-US"/>
        </a:p>
      </dgm:t>
    </dgm:pt>
    <dgm:pt modelId="{1790A0B8-6B9E-49DF-B669-B92D4D935AB7}" type="sibTrans" cxnId="{CF0C537C-1EB4-4C4A-9CB2-EAAC720CF1FC}">
      <dgm:prSet/>
      <dgm:spPr/>
      <dgm:t>
        <a:bodyPr/>
        <a:lstStyle/>
        <a:p>
          <a:endParaRPr lang="en-US"/>
        </a:p>
      </dgm:t>
    </dgm:pt>
    <dgm:pt modelId="{22E3F9FB-9C1A-473B-8E74-A68B41EF2EB4}" type="pres">
      <dgm:prSet presAssocID="{72129BC9-59F0-444C-B818-7E4162047F65}" presName="root" presStyleCnt="0">
        <dgm:presLayoutVars>
          <dgm:dir/>
          <dgm:resizeHandles val="exact"/>
        </dgm:presLayoutVars>
      </dgm:prSet>
      <dgm:spPr/>
    </dgm:pt>
    <dgm:pt modelId="{CB2FDA71-476F-4E6D-8523-9EE91F4D3C4F}" type="pres">
      <dgm:prSet presAssocID="{7796AF59-0DB8-4179-9098-AF1198A6978E}" presName="compNode" presStyleCnt="0"/>
      <dgm:spPr/>
    </dgm:pt>
    <dgm:pt modelId="{B9598D98-F53F-4E3E-B567-D7046420EEE3}" type="pres">
      <dgm:prSet presAssocID="{7796AF59-0DB8-4179-9098-AF1198A6978E}" presName="iconBgRect" presStyleLbl="bgShp" presStyleIdx="0" presStyleCnt="5"/>
      <dgm:spPr/>
    </dgm:pt>
    <dgm:pt modelId="{557081A0-1113-4BE7-86F9-1548B6B5C3F6}" type="pres">
      <dgm:prSet presAssocID="{7796AF59-0DB8-4179-9098-AF1198A6978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DB823B77-8F6C-41CE-8217-93BED253C9AB}" type="pres">
      <dgm:prSet presAssocID="{7796AF59-0DB8-4179-9098-AF1198A6978E}" presName="spaceRect" presStyleCnt="0"/>
      <dgm:spPr/>
    </dgm:pt>
    <dgm:pt modelId="{431FB308-834E-48F3-A96F-1F0125684D31}" type="pres">
      <dgm:prSet presAssocID="{7796AF59-0DB8-4179-9098-AF1198A6978E}" presName="textRect" presStyleLbl="revTx" presStyleIdx="0" presStyleCnt="5">
        <dgm:presLayoutVars>
          <dgm:chMax val="1"/>
          <dgm:chPref val="1"/>
        </dgm:presLayoutVars>
      </dgm:prSet>
      <dgm:spPr/>
    </dgm:pt>
    <dgm:pt modelId="{37D3F843-D714-4042-9245-BD75193F4B9F}" type="pres">
      <dgm:prSet presAssocID="{841E0861-4C57-4007-A32C-DED878174D17}" presName="sibTrans" presStyleCnt="0"/>
      <dgm:spPr/>
    </dgm:pt>
    <dgm:pt modelId="{1DC0D0F5-DBAF-4088-ADFB-F0B5356657E1}" type="pres">
      <dgm:prSet presAssocID="{C24CA445-4863-4FBB-8D83-E663FD0CEFDB}" presName="compNode" presStyleCnt="0"/>
      <dgm:spPr/>
    </dgm:pt>
    <dgm:pt modelId="{096CE87A-065A-4F87-A141-BA16C2857796}" type="pres">
      <dgm:prSet presAssocID="{C24CA445-4863-4FBB-8D83-E663FD0CEFDB}" presName="iconBgRect" presStyleLbl="bgShp" presStyleIdx="1" presStyleCnt="5"/>
      <dgm:spPr/>
    </dgm:pt>
    <dgm:pt modelId="{BB88359A-A539-4C10-9CAA-2C9033CF0437}" type="pres">
      <dgm:prSet presAssocID="{C24CA445-4863-4FBB-8D83-E663FD0CEFD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AF82E56-92D0-4723-AD49-E81705248285}" type="pres">
      <dgm:prSet presAssocID="{C24CA445-4863-4FBB-8D83-E663FD0CEFDB}" presName="spaceRect" presStyleCnt="0"/>
      <dgm:spPr/>
    </dgm:pt>
    <dgm:pt modelId="{5B46EED4-5DA7-4618-BBFF-8524211B20B1}" type="pres">
      <dgm:prSet presAssocID="{C24CA445-4863-4FBB-8D83-E663FD0CEFDB}" presName="textRect" presStyleLbl="revTx" presStyleIdx="1" presStyleCnt="5">
        <dgm:presLayoutVars>
          <dgm:chMax val="1"/>
          <dgm:chPref val="1"/>
        </dgm:presLayoutVars>
      </dgm:prSet>
      <dgm:spPr/>
    </dgm:pt>
    <dgm:pt modelId="{6EB2740C-19EC-49AE-B8B5-DB0BBF3AAC46}" type="pres">
      <dgm:prSet presAssocID="{80F41679-98DB-4C61-B593-513082F298E6}" presName="sibTrans" presStyleCnt="0"/>
      <dgm:spPr/>
    </dgm:pt>
    <dgm:pt modelId="{4E82E9B9-9AF9-4BDB-BB44-34891838B6AB}" type="pres">
      <dgm:prSet presAssocID="{438F65F9-DBEB-42CE-B760-8DC1A4E8F711}" presName="compNode" presStyleCnt="0"/>
      <dgm:spPr/>
    </dgm:pt>
    <dgm:pt modelId="{E8E3B9BC-6BDB-432C-A0DD-4FF1E54D490D}" type="pres">
      <dgm:prSet presAssocID="{438F65F9-DBEB-42CE-B760-8DC1A4E8F711}" presName="iconBgRect" presStyleLbl="bgShp" presStyleIdx="2" presStyleCnt="5"/>
      <dgm:spPr/>
    </dgm:pt>
    <dgm:pt modelId="{E7DC68B1-8976-4C8D-8CE5-2CF6EDC2FEF3}" type="pres">
      <dgm:prSet presAssocID="{438F65F9-DBEB-42CE-B760-8DC1A4E8F71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DB5EC9C-0416-4AEA-843B-46BAE0B31A3A}" type="pres">
      <dgm:prSet presAssocID="{438F65F9-DBEB-42CE-B760-8DC1A4E8F711}" presName="spaceRect" presStyleCnt="0"/>
      <dgm:spPr/>
    </dgm:pt>
    <dgm:pt modelId="{DEA1FFF9-2E26-4708-835A-798EB7850DAC}" type="pres">
      <dgm:prSet presAssocID="{438F65F9-DBEB-42CE-B760-8DC1A4E8F711}" presName="textRect" presStyleLbl="revTx" presStyleIdx="2" presStyleCnt="5">
        <dgm:presLayoutVars>
          <dgm:chMax val="1"/>
          <dgm:chPref val="1"/>
        </dgm:presLayoutVars>
      </dgm:prSet>
      <dgm:spPr/>
    </dgm:pt>
    <dgm:pt modelId="{D83EBA04-7296-4048-A33C-9AA53C1075EC}" type="pres">
      <dgm:prSet presAssocID="{88EF930B-A9EF-4A26-9BDC-1364025D523F}" presName="sibTrans" presStyleCnt="0"/>
      <dgm:spPr/>
    </dgm:pt>
    <dgm:pt modelId="{04DA7A89-D550-407E-8825-38C9E1E583E2}" type="pres">
      <dgm:prSet presAssocID="{751067DA-42CD-4776-82C3-C8F574CCD7CC}" presName="compNode" presStyleCnt="0"/>
      <dgm:spPr/>
    </dgm:pt>
    <dgm:pt modelId="{5D695C2F-B449-4FD5-AD29-F5C1BE44817B}" type="pres">
      <dgm:prSet presAssocID="{751067DA-42CD-4776-82C3-C8F574CCD7CC}" presName="iconBgRect" presStyleLbl="bgShp" presStyleIdx="3" presStyleCnt="5"/>
      <dgm:spPr/>
    </dgm:pt>
    <dgm:pt modelId="{78357119-AB3F-4EB4-ACA8-302DAE757EED}" type="pres">
      <dgm:prSet presAssocID="{751067DA-42CD-4776-82C3-C8F574CCD7C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A6F5A02-1A90-438C-83D2-70244EED8A12}" type="pres">
      <dgm:prSet presAssocID="{751067DA-42CD-4776-82C3-C8F574CCD7CC}" presName="spaceRect" presStyleCnt="0"/>
      <dgm:spPr/>
    </dgm:pt>
    <dgm:pt modelId="{8856F4A1-BCEC-45CA-A15E-A7FBDDAF6976}" type="pres">
      <dgm:prSet presAssocID="{751067DA-42CD-4776-82C3-C8F574CCD7CC}" presName="textRect" presStyleLbl="revTx" presStyleIdx="3" presStyleCnt="5">
        <dgm:presLayoutVars>
          <dgm:chMax val="1"/>
          <dgm:chPref val="1"/>
        </dgm:presLayoutVars>
      </dgm:prSet>
      <dgm:spPr/>
    </dgm:pt>
    <dgm:pt modelId="{CC24A6B5-1A47-4952-A247-95D71D401E4B}" type="pres">
      <dgm:prSet presAssocID="{10614D2A-5286-427B-B6DF-DCC34CF2B81C}" presName="sibTrans" presStyleCnt="0"/>
      <dgm:spPr/>
    </dgm:pt>
    <dgm:pt modelId="{15FB6E5F-A5B2-4BE3-ADCB-8FF148D5EB8E}" type="pres">
      <dgm:prSet presAssocID="{812B0A93-9674-4156-9633-8090A53D2385}" presName="compNode" presStyleCnt="0"/>
      <dgm:spPr/>
    </dgm:pt>
    <dgm:pt modelId="{D1DCDF1E-2578-4A29-8D9C-65CD14767211}" type="pres">
      <dgm:prSet presAssocID="{812B0A93-9674-4156-9633-8090A53D2385}" presName="iconBgRect" presStyleLbl="bgShp" presStyleIdx="4" presStyleCnt="5"/>
      <dgm:spPr/>
    </dgm:pt>
    <dgm:pt modelId="{E068DB82-6226-455B-9BBE-29662FA3F7F6}" type="pres">
      <dgm:prSet presAssocID="{812B0A93-9674-4156-9633-8090A53D238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9F321C4D-E3E2-4680-85B4-C3B1FF38DF14}" type="pres">
      <dgm:prSet presAssocID="{812B0A93-9674-4156-9633-8090A53D2385}" presName="spaceRect" presStyleCnt="0"/>
      <dgm:spPr/>
    </dgm:pt>
    <dgm:pt modelId="{42FE0118-C1D0-4177-91FE-0D1BE88BF982}" type="pres">
      <dgm:prSet presAssocID="{812B0A93-9674-4156-9633-8090A53D238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7F23803-7369-475B-9D51-EB31C57CFEFA}" srcId="{72129BC9-59F0-444C-B818-7E4162047F65}" destId="{751067DA-42CD-4776-82C3-C8F574CCD7CC}" srcOrd="3" destOrd="0" parTransId="{299C2488-35EC-4D53-A0C9-50F7148BAF04}" sibTransId="{10614D2A-5286-427B-B6DF-DCC34CF2B81C}"/>
    <dgm:cxn modelId="{19E82C1B-EBF7-414E-BE9D-070EEBA2BE73}" srcId="{72129BC9-59F0-444C-B818-7E4162047F65}" destId="{C24CA445-4863-4FBB-8D83-E663FD0CEFDB}" srcOrd="1" destOrd="0" parTransId="{1FAC1422-58DD-470D-A80D-0D86E12B4C74}" sibTransId="{80F41679-98DB-4C61-B593-513082F298E6}"/>
    <dgm:cxn modelId="{C5C68A26-15F1-410A-ABF8-71967F7863AB}" type="presOf" srcId="{C24CA445-4863-4FBB-8D83-E663FD0CEFDB}" destId="{5B46EED4-5DA7-4618-BBFF-8524211B20B1}" srcOrd="0" destOrd="0" presId="urn:microsoft.com/office/officeart/2018/5/layout/IconCircleLabelList"/>
    <dgm:cxn modelId="{C8B77136-46A2-4376-B267-290C31DA1C48}" type="presOf" srcId="{438F65F9-DBEB-42CE-B760-8DC1A4E8F711}" destId="{DEA1FFF9-2E26-4708-835A-798EB7850DAC}" srcOrd="0" destOrd="0" presId="urn:microsoft.com/office/officeart/2018/5/layout/IconCircleLabelList"/>
    <dgm:cxn modelId="{E99AD16A-82F1-4417-AE09-8F33227E5318}" type="presOf" srcId="{812B0A93-9674-4156-9633-8090A53D2385}" destId="{42FE0118-C1D0-4177-91FE-0D1BE88BF982}" srcOrd="0" destOrd="0" presId="urn:microsoft.com/office/officeart/2018/5/layout/IconCircleLabelList"/>
    <dgm:cxn modelId="{CF0C537C-1EB4-4C4A-9CB2-EAAC720CF1FC}" srcId="{72129BC9-59F0-444C-B818-7E4162047F65}" destId="{812B0A93-9674-4156-9633-8090A53D2385}" srcOrd="4" destOrd="0" parTransId="{092E5E78-1F26-48CA-9303-354E39885681}" sibTransId="{1790A0B8-6B9E-49DF-B669-B92D4D935AB7}"/>
    <dgm:cxn modelId="{4FA685AA-91D9-4843-BB57-3C192B966B77}" srcId="{72129BC9-59F0-444C-B818-7E4162047F65}" destId="{7796AF59-0DB8-4179-9098-AF1198A6978E}" srcOrd="0" destOrd="0" parTransId="{58AE5418-A270-4592-901D-BA7C3C14B200}" sibTransId="{841E0861-4C57-4007-A32C-DED878174D17}"/>
    <dgm:cxn modelId="{CD20C2BC-2447-4413-A6F2-1695601992A4}" srcId="{72129BC9-59F0-444C-B818-7E4162047F65}" destId="{438F65F9-DBEB-42CE-B760-8DC1A4E8F711}" srcOrd="2" destOrd="0" parTransId="{A6B342EE-2D0D-4535-AA6D-E1DAE77E576C}" sibTransId="{88EF930B-A9EF-4A26-9BDC-1364025D523F}"/>
    <dgm:cxn modelId="{5592C3BF-64F5-48DE-80FE-5DE2B7EF81E8}" type="presOf" srcId="{72129BC9-59F0-444C-B818-7E4162047F65}" destId="{22E3F9FB-9C1A-473B-8E74-A68B41EF2EB4}" srcOrd="0" destOrd="0" presId="urn:microsoft.com/office/officeart/2018/5/layout/IconCircleLabelList"/>
    <dgm:cxn modelId="{D87E5EE1-92E8-4735-B927-76B18A9444B9}" type="presOf" srcId="{751067DA-42CD-4776-82C3-C8F574CCD7CC}" destId="{8856F4A1-BCEC-45CA-A15E-A7FBDDAF6976}" srcOrd="0" destOrd="0" presId="urn:microsoft.com/office/officeart/2018/5/layout/IconCircleLabelList"/>
    <dgm:cxn modelId="{A956F8E4-AB12-4C1D-BE6A-FED3C8E91B17}" type="presOf" srcId="{7796AF59-0DB8-4179-9098-AF1198A6978E}" destId="{431FB308-834E-48F3-A96F-1F0125684D31}" srcOrd="0" destOrd="0" presId="urn:microsoft.com/office/officeart/2018/5/layout/IconCircleLabelList"/>
    <dgm:cxn modelId="{4687B294-A701-4EE0-B31D-9400147A240B}" type="presParOf" srcId="{22E3F9FB-9C1A-473B-8E74-A68B41EF2EB4}" destId="{CB2FDA71-476F-4E6D-8523-9EE91F4D3C4F}" srcOrd="0" destOrd="0" presId="urn:microsoft.com/office/officeart/2018/5/layout/IconCircleLabelList"/>
    <dgm:cxn modelId="{F205E112-9EF2-4B9E-86A6-3ADA6C6A1F8F}" type="presParOf" srcId="{CB2FDA71-476F-4E6D-8523-9EE91F4D3C4F}" destId="{B9598D98-F53F-4E3E-B567-D7046420EEE3}" srcOrd="0" destOrd="0" presId="urn:microsoft.com/office/officeart/2018/5/layout/IconCircleLabelList"/>
    <dgm:cxn modelId="{8027C3C2-3ED4-4EC3-869B-F7FCCFE19DFE}" type="presParOf" srcId="{CB2FDA71-476F-4E6D-8523-9EE91F4D3C4F}" destId="{557081A0-1113-4BE7-86F9-1548B6B5C3F6}" srcOrd="1" destOrd="0" presId="urn:microsoft.com/office/officeart/2018/5/layout/IconCircleLabelList"/>
    <dgm:cxn modelId="{16DC739E-7E0C-49C2-B9F0-E6BD8B76E5D4}" type="presParOf" srcId="{CB2FDA71-476F-4E6D-8523-9EE91F4D3C4F}" destId="{DB823B77-8F6C-41CE-8217-93BED253C9AB}" srcOrd="2" destOrd="0" presId="urn:microsoft.com/office/officeart/2018/5/layout/IconCircleLabelList"/>
    <dgm:cxn modelId="{4844804A-1F33-4573-B4CD-DB0DF2725909}" type="presParOf" srcId="{CB2FDA71-476F-4E6D-8523-9EE91F4D3C4F}" destId="{431FB308-834E-48F3-A96F-1F0125684D31}" srcOrd="3" destOrd="0" presId="urn:microsoft.com/office/officeart/2018/5/layout/IconCircleLabelList"/>
    <dgm:cxn modelId="{8545C07A-421D-4532-8800-46FF9EBDC3F7}" type="presParOf" srcId="{22E3F9FB-9C1A-473B-8E74-A68B41EF2EB4}" destId="{37D3F843-D714-4042-9245-BD75193F4B9F}" srcOrd="1" destOrd="0" presId="urn:microsoft.com/office/officeart/2018/5/layout/IconCircleLabelList"/>
    <dgm:cxn modelId="{2BF2DE53-0E67-4298-BD78-1350D1B881FB}" type="presParOf" srcId="{22E3F9FB-9C1A-473B-8E74-A68B41EF2EB4}" destId="{1DC0D0F5-DBAF-4088-ADFB-F0B5356657E1}" srcOrd="2" destOrd="0" presId="urn:microsoft.com/office/officeart/2018/5/layout/IconCircleLabelList"/>
    <dgm:cxn modelId="{D6AFBD66-8CD9-41D6-BFC9-1B4B6EBB5D63}" type="presParOf" srcId="{1DC0D0F5-DBAF-4088-ADFB-F0B5356657E1}" destId="{096CE87A-065A-4F87-A141-BA16C2857796}" srcOrd="0" destOrd="0" presId="urn:microsoft.com/office/officeart/2018/5/layout/IconCircleLabelList"/>
    <dgm:cxn modelId="{F7B87483-D4A4-402B-A123-2FE839560795}" type="presParOf" srcId="{1DC0D0F5-DBAF-4088-ADFB-F0B5356657E1}" destId="{BB88359A-A539-4C10-9CAA-2C9033CF0437}" srcOrd="1" destOrd="0" presId="urn:microsoft.com/office/officeart/2018/5/layout/IconCircleLabelList"/>
    <dgm:cxn modelId="{C4590ABA-69C3-45B9-AE34-3117EE5B1741}" type="presParOf" srcId="{1DC0D0F5-DBAF-4088-ADFB-F0B5356657E1}" destId="{AAF82E56-92D0-4723-AD49-E81705248285}" srcOrd="2" destOrd="0" presId="urn:microsoft.com/office/officeart/2018/5/layout/IconCircleLabelList"/>
    <dgm:cxn modelId="{0364B5A2-1424-4C55-9D82-024470C2FC8D}" type="presParOf" srcId="{1DC0D0F5-DBAF-4088-ADFB-F0B5356657E1}" destId="{5B46EED4-5DA7-4618-BBFF-8524211B20B1}" srcOrd="3" destOrd="0" presId="urn:microsoft.com/office/officeart/2018/5/layout/IconCircleLabelList"/>
    <dgm:cxn modelId="{1C292E91-0163-47EB-B8B2-DC7337B0163A}" type="presParOf" srcId="{22E3F9FB-9C1A-473B-8E74-A68B41EF2EB4}" destId="{6EB2740C-19EC-49AE-B8B5-DB0BBF3AAC46}" srcOrd="3" destOrd="0" presId="urn:microsoft.com/office/officeart/2018/5/layout/IconCircleLabelList"/>
    <dgm:cxn modelId="{B8B704CC-EF78-400C-98B8-34855235961B}" type="presParOf" srcId="{22E3F9FB-9C1A-473B-8E74-A68B41EF2EB4}" destId="{4E82E9B9-9AF9-4BDB-BB44-34891838B6AB}" srcOrd="4" destOrd="0" presId="urn:microsoft.com/office/officeart/2018/5/layout/IconCircleLabelList"/>
    <dgm:cxn modelId="{9DAF2CFC-DBDF-48F7-B9BE-74155561892D}" type="presParOf" srcId="{4E82E9B9-9AF9-4BDB-BB44-34891838B6AB}" destId="{E8E3B9BC-6BDB-432C-A0DD-4FF1E54D490D}" srcOrd="0" destOrd="0" presId="urn:microsoft.com/office/officeart/2018/5/layout/IconCircleLabelList"/>
    <dgm:cxn modelId="{29382493-AB33-4285-8349-5B45968526FE}" type="presParOf" srcId="{4E82E9B9-9AF9-4BDB-BB44-34891838B6AB}" destId="{E7DC68B1-8976-4C8D-8CE5-2CF6EDC2FEF3}" srcOrd="1" destOrd="0" presId="urn:microsoft.com/office/officeart/2018/5/layout/IconCircleLabelList"/>
    <dgm:cxn modelId="{907533D2-2417-4239-B8C9-4DC382A59547}" type="presParOf" srcId="{4E82E9B9-9AF9-4BDB-BB44-34891838B6AB}" destId="{DDB5EC9C-0416-4AEA-843B-46BAE0B31A3A}" srcOrd="2" destOrd="0" presId="urn:microsoft.com/office/officeart/2018/5/layout/IconCircleLabelList"/>
    <dgm:cxn modelId="{BAD21731-D4AF-4E09-82F7-E60E3F04A9E8}" type="presParOf" srcId="{4E82E9B9-9AF9-4BDB-BB44-34891838B6AB}" destId="{DEA1FFF9-2E26-4708-835A-798EB7850DAC}" srcOrd="3" destOrd="0" presId="urn:microsoft.com/office/officeart/2018/5/layout/IconCircleLabelList"/>
    <dgm:cxn modelId="{D55DBDA1-3DE0-4BCF-8C73-3E92A4DCEBDF}" type="presParOf" srcId="{22E3F9FB-9C1A-473B-8E74-A68B41EF2EB4}" destId="{D83EBA04-7296-4048-A33C-9AA53C1075EC}" srcOrd="5" destOrd="0" presId="urn:microsoft.com/office/officeart/2018/5/layout/IconCircleLabelList"/>
    <dgm:cxn modelId="{51CC0140-26ED-46D8-91EA-595C9B9DDAC9}" type="presParOf" srcId="{22E3F9FB-9C1A-473B-8E74-A68B41EF2EB4}" destId="{04DA7A89-D550-407E-8825-38C9E1E583E2}" srcOrd="6" destOrd="0" presId="urn:microsoft.com/office/officeart/2018/5/layout/IconCircleLabelList"/>
    <dgm:cxn modelId="{5C5828E0-64C7-4028-88F3-D57570DC25E8}" type="presParOf" srcId="{04DA7A89-D550-407E-8825-38C9E1E583E2}" destId="{5D695C2F-B449-4FD5-AD29-F5C1BE44817B}" srcOrd="0" destOrd="0" presId="urn:microsoft.com/office/officeart/2018/5/layout/IconCircleLabelList"/>
    <dgm:cxn modelId="{03D1D863-1B31-4161-B42F-BFF6CAA76A68}" type="presParOf" srcId="{04DA7A89-D550-407E-8825-38C9E1E583E2}" destId="{78357119-AB3F-4EB4-ACA8-302DAE757EED}" srcOrd="1" destOrd="0" presId="urn:microsoft.com/office/officeart/2018/5/layout/IconCircleLabelList"/>
    <dgm:cxn modelId="{820FE1C4-A38F-4CD8-86E6-35065C6DBCC2}" type="presParOf" srcId="{04DA7A89-D550-407E-8825-38C9E1E583E2}" destId="{1A6F5A02-1A90-438C-83D2-70244EED8A12}" srcOrd="2" destOrd="0" presId="urn:microsoft.com/office/officeart/2018/5/layout/IconCircleLabelList"/>
    <dgm:cxn modelId="{DE4FDCC1-B2F4-4F45-B570-950FBD7BF41E}" type="presParOf" srcId="{04DA7A89-D550-407E-8825-38C9E1E583E2}" destId="{8856F4A1-BCEC-45CA-A15E-A7FBDDAF6976}" srcOrd="3" destOrd="0" presId="urn:microsoft.com/office/officeart/2018/5/layout/IconCircleLabelList"/>
    <dgm:cxn modelId="{265828D5-C889-427F-85DF-026B37DD2B33}" type="presParOf" srcId="{22E3F9FB-9C1A-473B-8E74-A68B41EF2EB4}" destId="{CC24A6B5-1A47-4952-A247-95D71D401E4B}" srcOrd="7" destOrd="0" presId="urn:microsoft.com/office/officeart/2018/5/layout/IconCircleLabelList"/>
    <dgm:cxn modelId="{0CE9D812-7B18-47B8-81C4-2CA496FAED02}" type="presParOf" srcId="{22E3F9FB-9C1A-473B-8E74-A68B41EF2EB4}" destId="{15FB6E5F-A5B2-4BE3-ADCB-8FF148D5EB8E}" srcOrd="8" destOrd="0" presId="urn:microsoft.com/office/officeart/2018/5/layout/IconCircleLabelList"/>
    <dgm:cxn modelId="{18C0E615-3B47-48EA-BA8D-3B1E8FF2252C}" type="presParOf" srcId="{15FB6E5F-A5B2-4BE3-ADCB-8FF148D5EB8E}" destId="{D1DCDF1E-2578-4A29-8D9C-65CD14767211}" srcOrd="0" destOrd="0" presId="urn:microsoft.com/office/officeart/2018/5/layout/IconCircleLabelList"/>
    <dgm:cxn modelId="{6DB471E3-FCE1-4427-9169-5E4D52FA7EE4}" type="presParOf" srcId="{15FB6E5F-A5B2-4BE3-ADCB-8FF148D5EB8E}" destId="{E068DB82-6226-455B-9BBE-29662FA3F7F6}" srcOrd="1" destOrd="0" presId="urn:microsoft.com/office/officeart/2018/5/layout/IconCircleLabelList"/>
    <dgm:cxn modelId="{9003E1C6-2417-4F92-B88B-0F2F33EE7709}" type="presParOf" srcId="{15FB6E5F-A5B2-4BE3-ADCB-8FF148D5EB8E}" destId="{9F321C4D-E3E2-4680-85B4-C3B1FF38DF14}" srcOrd="2" destOrd="0" presId="urn:microsoft.com/office/officeart/2018/5/layout/IconCircleLabelList"/>
    <dgm:cxn modelId="{179D470D-ADAA-4640-B027-F22B8231C570}" type="presParOf" srcId="{15FB6E5F-A5B2-4BE3-ADCB-8FF148D5EB8E}" destId="{42FE0118-C1D0-4177-91FE-0D1BE88BF98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71D330-A416-4230-BB35-84ED9528020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9938BB8-8008-47AE-8D51-3DAE1842F103}">
      <dgm:prSet/>
      <dgm:spPr/>
      <dgm:t>
        <a:bodyPr/>
        <a:lstStyle/>
        <a:p>
          <a:pPr>
            <a:defRPr cap="all"/>
          </a:pPr>
          <a:r>
            <a:rPr lang="en-US" dirty="0"/>
            <a:t>Solutions can be extended for harder problems: GNSS, NTN</a:t>
          </a:r>
        </a:p>
      </dgm:t>
    </dgm:pt>
    <dgm:pt modelId="{01A49446-FDF0-4C85-B9B8-69CCFD90154D}" type="parTrans" cxnId="{85E84604-2EAA-48C4-9DC9-3888CE89E398}">
      <dgm:prSet/>
      <dgm:spPr/>
      <dgm:t>
        <a:bodyPr/>
        <a:lstStyle/>
        <a:p>
          <a:endParaRPr lang="en-US"/>
        </a:p>
      </dgm:t>
    </dgm:pt>
    <dgm:pt modelId="{E437A513-D984-4262-A9DE-02B23F4E1EF8}" type="sibTrans" cxnId="{85E84604-2EAA-48C4-9DC9-3888CE89E398}">
      <dgm:prSet/>
      <dgm:spPr/>
      <dgm:t>
        <a:bodyPr/>
        <a:lstStyle/>
        <a:p>
          <a:endParaRPr lang="en-US"/>
        </a:p>
      </dgm:t>
    </dgm:pt>
    <dgm:pt modelId="{DE703DF5-26E3-40F9-BBF0-2F0E8F8CD376}">
      <dgm:prSet/>
      <dgm:spPr/>
      <dgm:t>
        <a:bodyPr/>
        <a:lstStyle/>
        <a:p>
          <a:pPr>
            <a:defRPr cap="all"/>
          </a:pPr>
          <a:r>
            <a:rPr lang="en-US" dirty="0"/>
            <a:t>END POINT data collection for machine learning</a:t>
          </a:r>
        </a:p>
      </dgm:t>
    </dgm:pt>
    <dgm:pt modelId="{4DA9A7FB-9CC3-4C8F-B1A5-2657FBDA37B3}" type="parTrans" cxnId="{F8C376EC-D61A-4EEB-963D-69514559CA59}">
      <dgm:prSet/>
      <dgm:spPr/>
      <dgm:t>
        <a:bodyPr/>
        <a:lstStyle/>
        <a:p>
          <a:endParaRPr lang="en-US"/>
        </a:p>
      </dgm:t>
    </dgm:pt>
    <dgm:pt modelId="{15E21F03-803B-4503-96C1-EC57395A2B2C}" type="sibTrans" cxnId="{F8C376EC-D61A-4EEB-963D-69514559CA59}">
      <dgm:prSet/>
      <dgm:spPr/>
      <dgm:t>
        <a:bodyPr/>
        <a:lstStyle/>
        <a:p>
          <a:endParaRPr lang="en-US"/>
        </a:p>
      </dgm:t>
    </dgm:pt>
    <dgm:pt modelId="{1C9B2D03-1147-4144-9C42-2045FDD6D07D}">
      <dgm:prSet/>
      <dgm:spPr/>
      <dgm:t>
        <a:bodyPr/>
        <a:lstStyle/>
        <a:p>
          <a:pPr>
            <a:defRPr cap="all"/>
          </a:pPr>
          <a:r>
            <a:rPr lang="en-US" dirty="0"/>
            <a:t>END POINT AI / Computer Vision</a:t>
          </a:r>
        </a:p>
      </dgm:t>
    </dgm:pt>
    <dgm:pt modelId="{DD580857-A9A2-4EF1-89FF-7DAB6823166C}" type="parTrans" cxnId="{3DD3EFA7-5D0F-405E-BB2F-5DE6CF3BE392}">
      <dgm:prSet/>
      <dgm:spPr/>
      <dgm:t>
        <a:bodyPr/>
        <a:lstStyle/>
        <a:p>
          <a:endParaRPr lang="en-US"/>
        </a:p>
      </dgm:t>
    </dgm:pt>
    <dgm:pt modelId="{49F62E4D-56FA-4EFC-B686-8805A2A9720A}" type="sibTrans" cxnId="{3DD3EFA7-5D0F-405E-BB2F-5DE6CF3BE392}">
      <dgm:prSet/>
      <dgm:spPr/>
      <dgm:t>
        <a:bodyPr/>
        <a:lstStyle/>
        <a:p>
          <a:endParaRPr lang="en-US"/>
        </a:p>
      </dgm:t>
    </dgm:pt>
    <dgm:pt modelId="{2CE9682B-A4F5-42E9-8464-51C6C7F352EE}" type="pres">
      <dgm:prSet presAssocID="{4A71D330-A416-4230-BB35-84ED95280206}" presName="root" presStyleCnt="0">
        <dgm:presLayoutVars>
          <dgm:dir/>
          <dgm:resizeHandles val="exact"/>
        </dgm:presLayoutVars>
      </dgm:prSet>
      <dgm:spPr/>
    </dgm:pt>
    <dgm:pt modelId="{F177AA66-1999-4CE0-8281-67F6BEE88FFD}" type="pres">
      <dgm:prSet presAssocID="{59938BB8-8008-47AE-8D51-3DAE1842F103}" presName="compNode" presStyleCnt="0"/>
      <dgm:spPr/>
    </dgm:pt>
    <dgm:pt modelId="{9C119C67-76F2-4FE1-982F-4CCFEA73E83B}" type="pres">
      <dgm:prSet presAssocID="{59938BB8-8008-47AE-8D51-3DAE1842F10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0C7FA12-B4FA-4ED8-AD17-A4C3AE28144C}" type="pres">
      <dgm:prSet presAssocID="{59938BB8-8008-47AE-8D51-3DAE1842F10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C8A71EE7-7FFF-401C-B643-4C868971308D}" type="pres">
      <dgm:prSet presAssocID="{59938BB8-8008-47AE-8D51-3DAE1842F103}" presName="spaceRect" presStyleCnt="0"/>
      <dgm:spPr/>
    </dgm:pt>
    <dgm:pt modelId="{1A5EB5FA-87A3-437A-B5D6-C4334CAF1442}" type="pres">
      <dgm:prSet presAssocID="{59938BB8-8008-47AE-8D51-3DAE1842F103}" presName="textRect" presStyleLbl="revTx" presStyleIdx="0" presStyleCnt="3">
        <dgm:presLayoutVars>
          <dgm:chMax val="1"/>
          <dgm:chPref val="1"/>
        </dgm:presLayoutVars>
      </dgm:prSet>
      <dgm:spPr/>
    </dgm:pt>
    <dgm:pt modelId="{26D12300-ED49-426A-B9EE-4B64ED856216}" type="pres">
      <dgm:prSet presAssocID="{E437A513-D984-4262-A9DE-02B23F4E1EF8}" presName="sibTrans" presStyleCnt="0"/>
      <dgm:spPr/>
    </dgm:pt>
    <dgm:pt modelId="{34CFEF16-203E-4A34-AE77-4FD151667C78}" type="pres">
      <dgm:prSet presAssocID="{DE703DF5-26E3-40F9-BBF0-2F0E8F8CD376}" presName="compNode" presStyleCnt="0"/>
      <dgm:spPr/>
    </dgm:pt>
    <dgm:pt modelId="{08787B2B-3142-4ACC-8DE3-C8F7BC438F2D}" type="pres">
      <dgm:prSet presAssocID="{DE703DF5-26E3-40F9-BBF0-2F0E8F8CD376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ED63088-D131-4718-BC50-1F7138FFAEE7}" type="pres">
      <dgm:prSet presAssocID="{DE703DF5-26E3-40F9-BBF0-2F0E8F8CD37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1A86E6-E080-4182-A750-EF45B8C4F119}" type="pres">
      <dgm:prSet presAssocID="{DE703DF5-26E3-40F9-BBF0-2F0E8F8CD376}" presName="spaceRect" presStyleCnt="0"/>
      <dgm:spPr/>
    </dgm:pt>
    <dgm:pt modelId="{47085529-B294-442C-BA1F-3A549BF2AA72}" type="pres">
      <dgm:prSet presAssocID="{DE703DF5-26E3-40F9-BBF0-2F0E8F8CD376}" presName="textRect" presStyleLbl="revTx" presStyleIdx="1" presStyleCnt="3">
        <dgm:presLayoutVars>
          <dgm:chMax val="1"/>
          <dgm:chPref val="1"/>
        </dgm:presLayoutVars>
      </dgm:prSet>
      <dgm:spPr/>
    </dgm:pt>
    <dgm:pt modelId="{BB2E3D46-721B-454C-AE1B-D42C45FCD2B2}" type="pres">
      <dgm:prSet presAssocID="{15E21F03-803B-4503-96C1-EC57395A2B2C}" presName="sibTrans" presStyleCnt="0"/>
      <dgm:spPr/>
    </dgm:pt>
    <dgm:pt modelId="{F45D2095-748C-4C24-9855-16DEE257FB9E}" type="pres">
      <dgm:prSet presAssocID="{1C9B2D03-1147-4144-9C42-2045FDD6D07D}" presName="compNode" presStyleCnt="0"/>
      <dgm:spPr/>
    </dgm:pt>
    <dgm:pt modelId="{29FE7625-0D69-4EDD-BFCD-03165F85F8CD}" type="pres">
      <dgm:prSet presAssocID="{1C9B2D03-1147-4144-9C42-2045FDD6D07D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13A7B89-FF8E-409E-9747-460CD7D435EB}" type="pres">
      <dgm:prSet presAssocID="{1C9B2D03-1147-4144-9C42-2045FDD6D07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4524816-93C9-426D-A6F2-97809A0F2FC8}" type="pres">
      <dgm:prSet presAssocID="{1C9B2D03-1147-4144-9C42-2045FDD6D07D}" presName="spaceRect" presStyleCnt="0"/>
      <dgm:spPr/>
    </dgm:pt>
    <dgm:pt modelId="{405F6692-5F9B-4859-AE98-5C90E00C6358}" type="pres">
      <dgm:prSet presAssocID="{1C9B2D03-1147-4144-9C42-2045FDD6D07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5E84604-2EAA-48C4-9DC9-3888CE89E398}" srcId="{4A71D330-A416-4230-BB35-84ED95280206}" destId="{59938BB8-8008-47AE-8D51-3DAE1842F103}" srcOrd="0" destOrd="0" parTransId="{01A49446-FDF0-4C85-B9B8-69CCFD90154D}" sibTransId="{E437A513-D984-4262-A9DE-02B23F4E1EF8}"/>
    <dgm:cxn modelId="{164BB430-C52C-4EBE-95E8-93EEDD29592B}" type="presOf" srcId="{4A71D330-A416-4230-BB35-84ED95280206}" destId="{2CE9682B-A4F5-42E9-8464-51C6C7F352EE}" srcOrd="0" destOrd="0" presId="urn:microsoft.com/office/officeart/2018/5/layout/IconLeafLabelList"/>
    <dgm:cxn modelId="{10A77A6B-BD1E-4C84-8CAA-9C867B2050F3}" type="presOf" srcId="{1C9B2D03-1147-4144-9C42-2045FDD6D07D}" destId="{405F6692-5F9B-4859-AE98-5C90E00C6358}" srcOrd="0" destOrd="0" presId="urn:microsoft.com/office/officeart/2018/5/layout/IconLeafLabelList"/>
    <dgm:cxn modelId="{19D7DA98-805A-4DBB-BB02-0BDC21126FE1}" type="presOf" srcId="{DE703DF5-26E3-40F9-BBF0-2F0E8F8CD376}" destId="{47085529-B294-442C-BA1F-3A549BF2AA72}" srcOrd="0" destOrd="0" presId="urn:microsoft.com/office/officeart/2018/5/layout/IconLeafLabelList"/>
    <dgm:cxn modelId="{3DD3EFA7-5D0F-405E-BB2F-5DE6CF3BE392}" srcId="{4A71D330-A416-4230-BB35-84ED95280206}" destId="{1C9B2D03-1147-4144-9C42-2045FDD6D07D}" srcOrd="2" destOrd="0" parTransId="{DD580857-A9A2-4EF1-89FF-7DAB6823166C}" sibTransId="{49F62E4D-56FA-4EFC-B686-8805A2A9720A}"/>
    <dgm:cxn modelId="{0B44ABDD-596A-4440-BB27-E094078090A4}" type="presOf" srcId="{59938BB8-8008-47AE-8D51-3DAE1842F103}" destId="{1A5EB5FA-87A3-437A-B5D6-C4334CAF1442}" srcOrd="0" destOrd="0" presId="urn:microsoft.com/office/officeart/2018/5/layout/IconLeafLabelList"/>
    <dgm:cxn modelId="{F8C376EC-D61A-4EEB-963D-69514559CA59}" srcId="{4A71D330-A416-4230-BB35-84ED95280206}" destId="{DE703DF5-26E3-40F9-BBF0-2F0E8F8CD376}" srcOrd="1" destOrd="0" parTransId="{4DA9A7FB-9CC3-4C8F-B1A5-2657FBDA37B3}" sibTransId="{15E21F03-803B-4503-96C1-EC57395A2B2C}"/>
    <dgm:cxn modelId="{130178DC-4DC4-41A4-8B4D-BE0C62047194}" type="presParOf" srcId="{2CE9682B-A4F5-42E9-8464-51C6C7F352EE}" destId="{F177AA66-1999-4CE0-8281-67F6BEE88FFD}" srcOrd="0" destOrd="0" presId="urn:microsoft.com/office/officeart/2018/5/layout/IconLeafLabelList"/>
    <dgm:cxn modelId="{B078DD06-8035-4DEC-98DE-712F646DFE28}" type="presParOf" srcId="{F177AA66-1999-4CE0-8281-67F6BEE88FFD}" destId="{9C119C67-76F2-4FE1-982F-4CCFEA73E83B}" srcOrd="0" destOrd="0" presId="urn:microsoft.com/office/officeart/2018/5/layout/IconLeafLabelList"/>
    <dgm:cxn modelId="{4B253D95-6E49-4F33-B183-A170927CFC51}" type="presParOf" srcId="{F177AA66-1999-4CE0-8281-67F6BEE88FFD}" destId="{00C7FA12-B4FA-4ED8-AD17-A4C3AE28144C}" srcOrd="1" destOrd="0" presId="urn:microsoft.com/office/officeart/2018/5/layout/IconLeafLabelList"/>
    <dgm:cxn modelId="{7EA18B0E-937E-4F8E-B39C-8381149391AC}" type="presParOf" srcId="{F177AA66-1999-4CE0-8281-67F6BEE88FFD}" destId="{C8A71EE7-7FFF-401C-B643-4C868971308D}" srcOrd="2" destOrd="0" presId="urn:microsoft.com/office/officeart/2018/5/layout/IconLeafLabelList"/>
    <dgm:cxn modelId="{145CE4A6-A1D7-455E-89B1-6EFD400B5C05}" type="presParOf" srcId="{F177AA66-1999-4CE0-8281-67F6BEE88FFD}" destId="{1A5EB5FA-87A3-437A-B5D6-C4334CAF1442}" srcOrd="3" destOrd="0" presId="urn:microsoft.com/office/officeart/2018/5/layout/IconLeafLabelList"/>
    <dgm:cxn modelId="{C28392C2-6EE3-40AE-B1F5-575E22E9D899}" type="presParOf" srcId="{2CE9682B-A4F5-42E9-8464-51C6C7F352EE}" destId="{26D12300-ED49-426A-B9EE-4B64ED856216}" srcOrd="1" destOrd="0" presId="urn:microsoft.com/office/officeart/2018/5/layout/IconLeafLabelList"/>
    <dgm:cxn modelId="{5CA7E710-F3F3-4C82-93DE-BA1077DD42A3}" type="presParOf" srcId="{2CE9682B-A4F5-42E9-8464-51C6C7F352EE}" destId="{34CFEF16-203E-4A34-AE77-4FD151667C78}" srcOrd="2" destOrd="0" presId="urn:microsoft.com/office/officeart/2018/5/layout/IconLeafLabelList"/>
    <dgm:cxn modelId="{A6198A17-2B1F-43B1-BEAF-394310B1B92C}" type="presParOf" srcId="{34CFEF16-203E-4A34-AE77-4FD151667C78}" destId="{08787B2B-3142-4ACC-8DE3-C8F7BC438F2D}" srcOrd="0" destOrd="0" presId="urn:microsoft.com/office/officeart/2018/5/layout/IconLeafLabelList"/>
    <dgm:cxn modelId="{27DFC0B2-767C-4D0B-89EB-4EF363C79D70}" type="presParOf" srcId="{34CFEF16-203E-4A34-AE77-4FD151667C78}" destId="{4ED63088-D131-4718-BC50-1F7138FFAEE7}" srcOrd="1" destOrd="0" presId="urn:microsoft.com/office/officeart/2018/5/layout/IconLeafLabelList"/>
    <dgm:cxn modelId="{92AE5CAC-7D70-44E6-AF0F-605F5FAF4FF5}" type="presParOf" srcId="{34CFEF16-203E-4A34-AE77-4FD151667C78}" destId="{5D1A86E6-E080-4182-A750-EF45B8C4F119}" srcOrd="2" destOrd="0" presId="urn:microsoft.com/office/officeart/2018/5/layout/IconLeafLabelList"/>
    <dgm:cxn modelId="{2FE9E4AC-21E7-401A-875B-E42808FCD346}" type="presParOf" srcId="{34CFEF16-203E-4A34-AE77-4FD151667C78}" destId="{47085529-B294-442C-BA1F-3A549BF2AA72}" srcOrd="3" destOrd="0" presId="urn:microsoft.com/office/officeart/2018/5/layout/IconLeafLabelList"/>
    <dgm:cxn modelId="{F6BEED69-4ED4-4F30-8895-2DF9F9DBC507}" type="presParOf" srcId="{2CE9682B-A4F5-42E9-8464-51C6C7F352EE}" destId="{BB2E3D46-721B-454C-AE1B-D42C45FCD2B2}" srcOrd="3" destOrd="0" presId="urn:microsoft.com/office/officeart/2018/5/layout/IconLeafLabelList"/>
    <dgm:cxn modelId="{26400813-6911-4775-A5AB-B46BD157E300}" type="presParOf" srcId="{2CE9682B-A4F5-42E9-8464-51C6C7F352EE}" destId="{F45D2095-748C-4C24-9855-16DEE257FB9E}" srcOrd="4" destOrd="0" presId="urn:microsoft.com/office/officeart/2018/5/layout/IconLeafLabelList"/>
    <dgm:cxn modelId="{3BE76D78-1410-4883-8F49-191C57C95F99}" type="presParOf" srcId="{F45D2095-748C-4C24-9855-16DEE257FB9E}" destId="{29FE7625-0D69-4EDD-BFCD-03165F85F8CD}" srcOrd="0" destOrd="0" presId="urn:microsoft.com/office/officeart/2018/5/layout/IconLeafLabelList"/>
    <dgm:cxn modelId="{DC198B9F-6F67-4E9F-8FFD-BE5B9168A343}" type="presParOf" srcId="{F45D2095-748C-4C24-9855-16DEE257FB9E}" destId="{E13A7B89-FF8E-409E-9747-460CD7D435EB}" srcOrd="1" destOrd="0" presId="urn:microsoft.com/office/officeart/2018/5/layout/IconLeafLabelList"/>
    <dgm:cxn modelId="{0F62C0FE-F410-4B5C-B268-DA6795AFB3C7}" type="presParOf" srcId="{F45D2095-748C-4C24-9855-16DEE257FB9E}" destId="{F4524816-93C9-426D-A6F2-97809A0F2FC8}" srcOrd="2" destOrd="0" presId="urn:microsoft.com/office/officeart/2018/5/layout/IconLeafLabelList"/>
    <dgm:cxn modelId="{A239D585-7806-4262-A3C0-8741E97C35A8}" type="presParOf" srcId="{F45D2095-748C-4C24-9855-16DEE257FB9E}" destId="{405F6692-5F9B-4859-AE98-5C90E00C635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129BC9-59F0-444C-B818-7E4162047F6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7796AF59-0DB8-4179-9098-AF1198A6978E}">
      <dgm:prSet/>
      <dgm:spPr/>
      <dgm:t>
        <a:bodyPr/>
        <a:lstStyle/>
        <a:p>
          <a:pPr>
            <a:defRPr cap="all"/>
          </a:pPr>
          <a:r>
            <a:rPr lang="en-US"/>
            <a:t>Problem</a:t>
          </a:r>
        </a:p>
      </dgm:t>
    </dgm:pt>
    <dgm:pt modelId="{58AE5418-A270-4592-901D-BA7C3C14B200}" type="parTrans" cxnId="{4FA685AA-91D9-4843-BB57-3C192B966B77}">
      <dgm:prSet/>
      <dgm:spPr/>
      <dgm:t>
        <a:bodyPr/>
        <a:lstStyle/>
        <a:p>
          <a:endParaRPr lang="en-US"/>
        </a:p>
      </dgm:t>
    </dgm:pt>
    <dgm:pt modelId="{841E0861-4C57-4007-A32C-DED878174D17}" type="sibTrans" cxnId="{4FA685AA-91D9-4843-BB57-3C192B966B77}">
      <dgm:prSet/>
      <dgm:spPr/>
      <dgm:t>
        <a:bodyPr/>
        <a:lstStyle/>
        <a:p>
          <a:endParaRPr lang="en-US"/>
        </a:p>
      </dgm:t>
    </dgm:pt>
    <dgm:pt modelId="{C24CA445-4863-4FBB-8D83-E663FD0CEFDB}">
      <dgm:prSet/>
      <dgm:spPr/>
      <dgm:t>
        <a:bodyPr/>
        <a:lstStyle/>
        <a:p>
          <a:pPr>
            <a:defRPr cap="all"/>
          </a:pPr>
          <a:r>
            <a:rPr lang="en-US"/>
            <a:t>Solution</a:t>
          </a:r>
        </a:p>
      </dgm:t>
    </dgm:pt>
    <dgm:pt modelId="{1FAC1422-58DD-470D-A80D-0D86E12B4C74}" type="parTrans" cxnId="{19E82C1B-EBF7-414E-BE9D-070EEBA2BE73}">
      <dgm:prSet/>
      <dgm:spPr/>
      <dgm:t>
        <a:bodyPr/>
        <a:lstStyle/>
        <a:p>
          <a:endParaRPr lang="en-US"/>
        </a:p>
      </dgm:t>
    </dgm:pt>
    <dgm:pt modelId="{80F41679-98DB-4C61-B593-513082F298E6}" type="sibTrans" cxnId="{19E82C1B-EBF7-414E-BE9D-070EEBA2BE73}">
      <dgm:prSet/>
      <dgm:spPr/>
      <dgm:t>
        <a:bodyPr/>
        <a:lstStyle/>
        <a:p>
          <a:endParaRPr lang="en-US"/>
        </a:p>
      </dgm:t>
    </dgm:pt>
    <dgm:pt modelId="{438F65F9-DBEB-42CE-B760-8DC1A4E8F711}">
      <dgm:prSet/>
      <dgm:spPr/>
      <dgm:t>
        <a:bodyPr/>
        <a:lstStyle/>
        <a:p>
          <a:pPr>
            <a:defRPr cap="all"/>
          </a:pPr>
          <a:r>
            <a:rPr lang="en-US"/>
            <a:t>Future capabilities</a:t>
          </a:r>
        </a:p>
      </dgm:t>
    </dgm:pt>
    <dgm:pt modelId="{A6B342EE-2D0D-4535-AA6D-E1DAE77E576C}" type="parTrans" cxnId="{CD20C2BC-2447-4413-A6F2-1695601992A4}">
      <dgm:prSet/>
      <dgm:spPr/>
      <dgm:t>
        <a:bodyPr/>
        <a:lstStyle/>
        <a:p>
          <a:endParaRPr lang="en-US"/>
        </a:p>
      </dgm:t>
    </dgm:pt>
    <dgm:pt modelId="{88EF930B-A9EF-4A26-9BDC-1364025D523F}" type="sibTrans" cxnId="{CD20C2BC-2447-4413-A6F2-1695601992A4}">
      <dgm:prSet/>
      <dgm:spPr/>
      <dgm:t>
        <a:bodyPr/>
        <a:lstStyle/>
        <a:p>
          <a:endParaRPr lang="en-US"/>
        </a:p>
      </dgm:t>
    </dgm:pt>
    <dgm:pt modelId="{751067DA-42CD-4776-82C3-C8F574CCD7CC}">
      <dgm:prSet/>
      <dgm:spPr/>
      <dgm:t>
        <a:bodyPr/>
        <a:lstStyle/>
        <a:p>
          <a:pPr>
            <a:defRPr cap="all"/>
          </a:pPr>
          <a:r>
            <a:rPr lang="en-US"/>
            <a:t>Requested resources</a:t>
          </a:r>
        </a:p>
      </dgm:t>
    </dgm:pt>
    <dgm:pt modelId="{299C2488-35EC-4D53-A0C9-50F7148BAF04}" type="parTrans" cxnId="{77F23803-7369-475B-9D51-EB31C57CFEFA}">
      <dgm:prSet/>
      <dgm:spPr/>
      <dgm:t>
        <a:bodyPr/>
        <a:lstStyle/>
        <a:p>
          <a:endParaRPr lang="en-US"/>
        </a:p>
      </dgm:t>
    </dgm:pt>
    <dgm:pt modelId="{10614D2A-5286-427B-B6DF-DCC34CF2B81C}" type="sibTrans" cxnId="{77F23803-7369-475B-9D51-EB31C57CFEFA}">
      <dgm:prSet/>
      <dgm:spPr/>
      <dgm:t>
        <a:bodyPr/>
        <a:lstStyle/>
        <a:p>
          <a:endParaRPr lang="en-US"/>
        </a:p>
      </dgm:t>
    </dgm:pt>
    <dgm:pt modelId="{812B0A93-9674-4156-9633-8090A53D2385}">
      <dgm:prSet/>
      <dgm:spPr/>
      <dgm:t>
        <a:bodyPr/>
        <a:lstStyle/>
        <a:p>
          <a:pPr>
            <a:defRPr cap="all"/>
          </a:pPr>
          <a:r>
            <a:rPr lang="en-US"/>
            <a:t>Conclusion</a:t>
          </a:r>
        </a:p>
      </dgm:t>
    </dgm:pt>
    <dgm:pt modelId="{092E5E78-1F26-48CA-9303-354E39885681}" type="parTrans" cxnId="{CF0C537C-1EB4-4C4A-9CB2-EAAC720CF1FC}">
      <dgm:prSet/>
      <dgm:spPr/>
      <dgm:t>
        <a:bodyPr/>
        <a:lstStyle/>
        <a:p>
          <a:endParaRPr lang="en-US"/>
        </a:p>
      </dgm:t>
    </dgm:pt>
    <dgm:pt modelId="{1790A0B8-6B9E-49DF-B669-B92D4D935AB7}" type="sibTrans" cxnId="{CF0C537C-1EB4-4C4A-9CB2-EAAC720CF1FC}">
      <dgm:prSet/>
      <dgm:spPr/>
      <dgm:t>
        <a:bodyPr/>
        <a:lstStyle/>
        <a:p>
          <a:endParaRPr lang="en-US"/>
        </a:p>
      </dgm:t>
    </dgm:pt>
    <dgm:pt modelId="{22E3F9FB-9C1A-473B-8E74-A68B41EF2EB4}" type="pres">
      <dgm:prSet presAssocID="{72129BC9-59F0-444C-B818-7E4162047F65}" presName="root" presStyleCnt="0">
        <dgm:presLayoutVars>
          <dgm:dir/>
          <dgm:resizeHandles val="exact"/>
        </dgm:presLayoutVars>
      </dgm:prSet>
      <dgm:spPr/>
    </dgm:pt>
    <dgm:pt modelId="{CB2FDA71-476F-4E6D-8523-9EE91F4D3C4F}" type="pres">
      <dgm:prSet presAssocID="{7796AF59-0DB8-4179-9098-AF1198A6978E}" presName="compNode" presStyleCnt="0"/>
      <dgm:spPr/>
    </dgm:pt>
    <dgm:pt modelId="{B9598D98-F53F-4E3E-B567-D7046420EEE3}" type="pres">
      <dgm:prSet presAssocID="{7796AF59-0DB8-4179-9098-AF1198A6978E}" presName="iconBgRect" presStyleLbl="bgShp" presStyleIdx="0" presStyleCnt="5"/>
      <dgm:spPr/>
    </dgm:pt>
    <dgm:pt modelId="{557081A0-1113-4BE7-86F9-1548B6B5C3F6}" type="pres">
      <dgm:prSet presAssocID="{7796AF59-0DB8-4179-9098-AF1198A6978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DB823B77-8F6C-41CE-8217-93BED253C9AB}" type="pres">
      <dgm:prSet presAssocID="{7796AF59-0DB8-4179-9098-AF1198A6978E}" presName="spaceRect" presStyleCnt="0"/>
      <dgm:spPr/>
    </dgm:pt>
    <dgm:pt modelId="{431FB308-834E-48F3-A96F-1F0125684D31}" type="pres">
      <dgm:prSet presAssocID="{7796AF59-0DB8-4179-9098-AF1198A6978E}" presName="textRect" presStyleLbl="revTx" presStyleIdx="0" presStyleCnt="5">
        <dgm:presLayoutVars>
          <dgm:chMax val="1"/>
          <dgm:chPref val="1"/>
        </dgm:presLayoutVars>
      </dgm:prSet>
      <dgm:spPr/>
    </dgm:pt>
    <dgm:pt modelId="{37D3F843-D714-4042-9245-BD75193F4B9F}" type="pres">
      <dgm:prSet presAssocID="{841E0861-4C57-4007-A32C-DED878174D17}" presName="sibTrans" presStyleCnt="0"/>
      <dgm:spPr/>
    </dgm:pt>
    <dgm:pt modelId="{1DC0D0F5-DBAF-4088-ADFB-F0B5356657E1}" type="pres">
      <dgm:prSet presAssocID="{C24CA445-4863-4FBB-8D83-E663FD0CEFDB}" presName="compNode" presStyleCnt="0"/>
      <dgm:spPr/>
    </dgm:pt>
    <dgm:pt modelId="{096CE87A-065A-4F87-A141-BA16C2857796}" type="pres">
      <dgm:prSet presAssocID="{C24CA445-4863-4FBB-8D83-E663FD0CEFDB}" presName="iconBgRect" presStyleLbl="bgShp" presStyleIdx="1" presStyleCnt="5"/>
      <dgm:spPr/>
    </dgm:pt>
    <dgm:pt modelId="{BB88359A-A539-4C10-9CAA-2C9033CF0437}" type="pres">
      <dgm:prSet presAssocID="{C24CA445-4863-4FBB-8D83-E663FD0CEFD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AF82E56-92D0-4723-AD49-E81705248285}" type="pres">
      <dgm:prSet presAssocID="{C24CA445-4863-4FBB-8D83-E663FD0CEFDB}" presName="spaceRect" presStyleCnt="0"/>
      <dgm:spPr/>
    </dgm:pt>
    <dgm:pt modelId="{5B46EED4-5DA7-4618-BBFF-8524211B20B1}" type="pres">
      <dgm:prSet presAssocID="{C24CA445-4863-4FBB-8D83-E663FD0CEFDB}" presName="textRect" presStyleLbl="revTx" presStyleIdx="1" presStyleCnt="5">
        <dgm:presLayoutVars>
          <dgm:chMax val="1"/>
          <dgm:chPref val="1"/>
        </dgm:presLayoutVars>
      </dgm:prSet>
      <dgm:spPr/>
    </dgm:pt>
    <dgm:pt modelId="{6EB2740C-19EC-49AE-B8B5-DB0BBF3AAC46}" type="pres">
      <dgm:prSet presAssocID="{80F41679-98DB-4C61-B593-513082F298E6}" presName="sibTrans" presStyleCnt="0"/>
      <dgm:spPr/>
    </dgm:pt>
    <dgm:pt modelId="{4E82E9B9-9AF9-4BDB-BB44-34891838B6AB}" type="pres">
      <dgm:prSet presAssocID="{438F65F9-DBEB-42CE-B760-8DC1A4E8F711}" presName="compNode" presStyleCnt="0"/>
      <dgm:spPr/>
    </dgm:pt>
    <dgm:pt modelId="{E8E3B9BC-6BDB-432C-A0DD-4FF1E54D490D}" type="pres">
      <dgm:prSet presAssocID="{438F65F9-DBEB-42CE-B760-8DC1A4E8F711}" presName="iconBgRect" presStyleLbl="bgShp" presStyleIdx="2" presStyleCnt="5"/>
      <dgm:spPr/>
    </dgm:pt>
    <dgm:pt modelId="{E7DC68B1-8976-4C8D-8CE5-2CF6EDC2FEF3}" type="pres">
      <dgm:prSet presAssocID="{438F65F9-DBEB-42CE-B760-8DC1A4E8F71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DB5EC9C-0416-4AEA-843B-46BAE0B31A3A}" type="pres">
      <dgm:prSet presAssocID="{438F65F9-DBEB-42CE-B760-8DC1A4E8F711}" presName="spaceRect" presStyleCnt="0"/>
      <dgm:spPr/>
    </dgm:pt>
    <dgm:pt modelId="{DEA1FFF9-2E26-4708-835A-798EB7850DAC}" type="pres">
      <dgm:prSet presAssocID="{438F65F9-DBEB-42CE-B760-8DC1A4E8F711}" presName="textRect" presStyleLbl="revTx" presStyleIdx="2" presStyleCnt="5">
        <dgm:presLayoutVars>
          <dgm:chMax val="1"/>
          <dgm:chPref val="1"/>
        </dgm:presLayoutVars>
      </dgm:prSet>
      <dgm:spPr/>
    </dgm:pt>
    <dgm:pt modelId="{D83EBA04-7296-4048-A33C-9AA53C1075EC}" type="pres">
      <dgm:prSet presAssocID="{88EF930B-A9EF-4A26-9BDC-1364025D523F}" presName="sibTrans" presStyleCnt="0"/>
      <dgm:spPr/>
    </dgm:pt>
    <dgm:pt modelId="{04DA7A89-D550-407E-8825-38C9E1E583E2}" type="pres">
      <dgm:prSet presAssocID="{751067DA-42CD-4776-82C3-C8F574CCD7CC}" presName="compNode" presStyleCnt="0"/>
      <dgm:spPr/>
    </dgm:pt>
    <dgm:pt modelId="{5D695C2F-B449-4FD5-AD29-F5C1BE44817B}" type="pres">
      <dgm:prSet presAssocID="{751067DA-42CD-4776-82C3-C8F574CCD7CC}" presName="iconBgRect" presStyleLbl="bgShp" presStyleIdx="3" presStyleCnt="5"/>
      <dgm:spPr/>
    </dgm:pt>
    <dgm:pt modelId="{78357119-AB3F-4EB4-ACA8-302DAE757EED}" type="pres">
      <dgm:prSet presAssocID="{751067DA-42CD-4776-82C3-C8F574CCD7C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A6F5A02-1A90-438C-83D2-70244EED8A12}" type="pres">
      <dgm:prSet presAssocID="{751067DA-42CD-4776-82C3-C8F574CCD7CC}" presName="spaceRect" presStyleCnt="0"/>
      <dgm:spPr/>
    </dgm:pt>
    <dgm:pt modelId="{8856F4A1-BCEC-45CA-A15E-A7FBDDAF6976}" type="pres">
      <dgm:prSet presAssocID="{751067DA-42CD-4776-82C3-C8F574CCD7CC}" presName="textRect" presStyleLbl="revTx" presStyleIdx="3" presStyleCnt="5">
        <dgm:presLayoutVars>
          <dgm:chMax val="1"/>
          <dgm:chPref val="1"/>
        </dgm:presLayoutVars>
      </dgm:prSet>
      <dgm:spPr/>
    </dgm:pt>
    <dgm:pt modelId="{CC24A6B5-1A47-4952-A247-95D71D401E4B}" type="pres">
      <dgm:prSet presAssocID="{10614D2A-5286-427B-B6DF-DCC34CF2B81C}" presName="sibTrans" presStyleCnt="0"/>
      <dgm:spPr/>
    </dgm:pt>
    <dgm:pt modelId="{15FB6E5F-A5B2-4BE3-ADCB-8FF148D5EB8E}" type="pres">
      <dgm:prSet presAssocID="{812B0A93-9674-4156-9633-8090A53D2385}" presName="compNode" presStyleCnt="0"/>
      <dgm:spPr/>
    </dgm:pt>
    <dgm:pt modelId="{D1DCDF1E-2578-4A29-8D9C-65CD14767211}" type="pres">
      <dgm:prSet presAssocID="{812B0A93-9674-4156-9633-8090A53D2385}" presName="iconBgRect" presStyleLbl="bgShp" presStyleIdx="4" presStyleCnt="5"/>
      <dgm:spPr/>
    </dgm:pt>
    <dgm:pt modelId="{E068DB82-6226-455B-9BBE-29662FA3F7F6}" type="pres">
      <dgm:prSet presAssocID="{812B0A93-9674-4156-9633-8090A53D238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9F321C4D-E3E2-4680-85B4-C3B1FF38DF14}" type="pres">
      <dgm:prSet presAssocID="{812B0A93-9674-4156-9633-8090A53D2385}" presName="spaceRect" presStyleCnt="0"/>
      <dgm:spPr/>
    </dgm:pt>
    <dgm:pt modelId="{42FE0118-C1D0-4177-91FE-0D1BE88BF982}" type="pres">
      <dgm:prSet presAssocID="{812B0A93-9674-4156-9633-8090A53D238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7F23803-7369-475B-9D51-EB31C57CFEFA}" srcId="{72129BC9-59F0-444C-B818-7E4162047F65}" destId="{751067DA-42CD-4776-82C3-C8F574CCD7CC}" srcOrd="3" destOrd="0" parTransId="{299C2488-35EC-4D53-A0C9-50F7148BAF04}" sibTransId="{10614D2A-5286-427B-B6DF-DCC34CF2B81C}"/>
    <dgm:cxn modelId="{19E82C1B-EBF7-414E-BE9D-070EEBA2BE73}" srcId="{72129BC9-59F0-444C-B818-7E4162047F65}" destId="{C24CA445-4863-4FBB-8D83-E663FD0CEFDB}" srcOrd="1" destOrd="0" parTransId="{1FAC1422-58DD-470D-A80D-0D86E12B4C74}" sibTransId="{80F41679-98DB-4C61-B593-513082F298E6}"/>
    <dgm:cxn modelId="{C5C68A26-15F1-410A-ABF8-71967F7863AB}" type="presOf" srcId="{C24CA445-4863-4FBB-8D83-E663FD0CEFDB}" destId="{5B46EED4-5DA7-4618-BBFF-8524211B20B1}" srcOrd="0" destOrd="0" presId="urn:microsoft.com/office/officeart/2018/5/layout/IconCircleLabelList"/>
    <dgm:cxn modelId="{C8B77136-46A2-4376-B267-290C31DA1C48}" type="presOf" srcId="{438F65F9-DBEB-42CE-B760-8DC1A4E8F711}" destId="{DEA1FFF9-2E26-4708-835A-798EB7850DAC}" srcOrd="0" destOrd="0" presId="urn:microsoft.com/office/officeart/2018/5/layout/IconCircleLabelList"/>
    <dgm:cxn modelId="{E99AD16A-82F1-4417-AE09-8F33227E5318}" type="presOf" srcId="{812B0A93-9674-4156-9633-8090A53D2385}" destId="{42FE0118-C1D0-4177-91FE-0D1BE88BF982}" srcOrd="0" destOrd="0" presId="urn:microsoft.com/office/officeart/2018/5/layout/IconCircleLabelList"/>
    <dgm:cxn modelId="{CF0C537C-1EB4-4C4A-9CB2-EAAC720CF1FC}" srcId="{72129BC9-59F0-444C-B818-7E4162047F65}" destId="{812B0A93-9674-4156-9633-8090A53D2385}" srcOrd="4" destOrd="0" parTransId="{092E5E78-1F26-48CA-9303-354E39885681}" sibTransId="{1790A0B8-6B9E-49DF-B669-B92D4D935AB7}"/>
    <dgm:cxn modelId="{4FA685AA-91D9-4843-BB57-3C192B966B77}" srcId="{72129BC9-59F0-444C-B818-7E4162047F65}" destId="{7796AF59-0DB8-4179-9098-AF1198A6978E}" srcOrd="0" destOrd="0" parTransId="{58AE5418-A270-4592-901D-BA7C3C14B200}" sibTransId="{841E0861-4C57-4007-A32C-DED878174D17}"/>
    <dgm:cxn modelId="{CD20C2BC-2447-4413-A6F2-1695601992A4}" srcId="{72129BC9-59F0-444C-B818-7E4162047F65}" destId="{438F65F9-DBEB-42CE-B760-8DC1A4E8F711}" srcOrd="2" destOrd="0" parTransId="{A6B342EE-2D0D-4535-AA6D-E1DAE77E576C}" sibTransId="{88EF930B-A9EF-4A26-9BDC-1364025D523F}"/>
    <dgm:cxn modelId="{5592C3BF-64F5-48DE-80FE-5DE2B7EF81E8}" type="presOf" srcId="{72129BC9-59F0-444C-B818-7E4162047F65}" destId="{22E3F9FB-9C1A-473B-8E74-A68B41EF2EB4}" srcOrd="0" destOrd="0" presId="urn:microsoft.com/office/officeart/2018/5/layout/IconCircleLabelList"/>
    <dgm:cxn modelId="{D87E5EE1-92E8-4735-B927-76B18A9444B9}" type="presOf" srcId="{751067DA-42CD-4776-82C3-C8F574CCD7CC}" destId="{8856F4A1-BCEC-45CA-A15E-A7FBDDAF6976}" srcOrd="0" destOrd="0" presId="urn:microsoft.com/office/officeart/2018/5/layout/IconCircleLabelList"/>
    <dgm:cxn modelId="{A956F8E4-AB12-4C1D-BE6A-FED3C8E91B17}" type="presOf" srcId="{7796AF59-0DB8-4179-9098-AF1198A6978E}" destId="{431FB308-834E-48F3-A96F-1F0125684D31}" srcOrd="0" destOrd="0" presId="urn:microsoft.com/office/officeart/2018/5/layout/IconCircleLabelList"/>
    <dgm:cxn modelId="{4687B294-A701-4EE0-B31D-9400147A240B}" type="presParOf" srcId="{22E3F9FB-9C1A-473B-8E74-A68B41EF2EB4}" destId="{CB2FDA71-476F-4E6D-8523-9EE91F4D3C4F}" srcOrd="0" destOrd="0" presId="urn:microsoft.com/office/officeart/2018/5/layout/IconCircleLabelList"/>
    <dgm:cxn modelId="{F205E112-9EF2-4B9E-86A6-3ADA6C6A1F8F}" type="presParOf" srcId="{CB2FDA71-476F-4E6D-8523-9EE91F4D3C4F}" destId="{B9598D98-F53F-4E3E-B567-D7046420EEE3}" srcOrd="0" destOrd="0" presId="urn:microsoft.com/office/officeart/2018/5/layout/IconCircleLabelList"/>
    <dgm:cxn modelId="{8027C3C2-3ED4-4EC3-869B-F7FCCFE19DFE}" type="presParOf" srcId="{CB2FDA71-476F-4E6D-8523-9EE91F4D3C4F}" destId="{557081A0-1113-4BE7-86F9-1548B6B5C3F6}" srcOrd="1" destOrd="0" presId="urn:microsoft.com/office/officeart/2018/5/layout/IconCircleLabelList"/>
    <dgm:cxn modelId="{16DC739E-7E0C-49C2-B9F0-E6BD8B76E5D4}" type="presParOf" srcId="{CB2FDA71-476F-4E6D-8523-9EE91F4D3C4F}" destId="{DB823B77-8F6C-41CE-8217-93BED253C9AB}" srcOrd="2" destOrd="0" presId="urn:microsoft.com/office/officeart/2018/5/layout/IconCircleLabelList"/>
    <dgm:cxn modelId="{4844804A-1F33-4573-B4CD-DB0DF2725909}" type="presParOf" srcId="{CB2FDA71-476F-4E6D-8523-9EE91F4D3C4F}" destId="{431FB308-834E-48F3-A96F-1F0125684D31}" srcOrd="3" destOrd="0" presId="urn:microsoft.com/office/officeart/2018/5/layout/IconCircleLabelList"/>
    <dgm:cxn modelId="{8545C07A-421D-4532-8800-46FF9EBDC3F7}" type="presParOf" srcId="{22E3F9FB-9C1A-473B-8E74-A68B41EF2EB4}" destId="{37D3F843-D714-4042-9245-BD75193F4B9F}" srcOrd="1" destOrd="0" presId="urn:microsoft.com/office/officeart/2018/5/layout/IconCircleLabelList"/>
    <dgm:cxn modelId="{2BF2DE53-0E67-4298-BD78-1350D1B881FB}" type="presParOf" srcId="{22E3F9FB-9C1A-473B-8E74-A68B41EF2EB4}" destId="{1DC0D0F5-DBAF-4088-ADFB-F0B5356657E1}" srcOrd="2" destOrd="0" presId="urn:microsoft.com/office/officeart/2018/5/layout/IconCircleLabelList"/>
    <dgm:cxn modelId="{D6AFBD66-8CD9-41D6-BFC9-1B4B6EBB5D63}" type="presParOf" srcId="{1DC0D0F5-DBAF-4088-ADFB-F0B5356657E1}" destId="{096CE87A-065A-4F87-A141-BA16C2857796}" srcOrd="0" destOrd="0" presId="urn:microsoft.com/office/officeart/2018/5/layout/IconCircleLabelList"/>
    <dgm:cxn modelId="{F7B87483-D4A4-402B-A123-2FE839560795}" type="presParOf" srcId="{1DC0D0F5-DBAF-4088-ADFB-F0B5356657E1}" destId="{BB88359A-A539-4C10-9CAA-2C9033CF0437}" srcOrd="1" destOrd="0" presId="urn:microsoft.com/office/officeart/2018/5/layout/IconCircleLabelList"/>
    <dgm:cxn modelId="{C4590ABA-69C3-45B9-AE34-3117EE5B1741}" type="presParOf" srcId="{1DC0D0F5-DBAF-4088-ADFB-F0B5356657E1}" destId="{AAF82E56-92D0-4723-AD49-E81705248285}" srcOrd="2" destOrd="0" presId="urn:microsoft.com/office/officeart/2018/5/layout/IconCircleLabelList"/>
    <dgm:cxn modelId="{0364B5A2-1424-4C55-9D82-024470C2FC8D}" type="presParOf" srcId="{1DC0D0F5-DBAF-4088-ADFB-F0B5356657E1}" destId="{5B46EED4-5DA7-4618-BBFF-8524211B20B1}" srcOrd="3" destOrd="0" presId="urn:microsoft.com/office/officeart/2018/5/layout/IconCircleLabelList"/>
    <dgm:cxn modelId="{1C292E91-0163-47EB-B8B2-DC7337B0163A}" type="presParOf" srcId="{22E3F9FB-9C1A-473B-8E74-A68B41EF2EB4}" destId="{6EB2740C-19EC-49AE-B8B5-DB0BBF3AAC46}" srcOrd="3" destOrd="0" presId="urn:microsoft.com/office/officeart/2018/5/layout/IconCircleLabelList"/>
    <dgm:cxn modelId="{B8B704CC-EF78-400C-98B8-34855235961B}" type="presParOf" srcId="{22E3F9FB-9C1A-473B-8E74-A68B41EF2EB4}" destId="{4E82E9B9-9AF9-4BDB-BB44-34891838B6AB}" srcOrd="4" destOrd="0" presId="urn:microsoft.com/office/officeart/2018/5/layout/IconCircleLabelList"/>
    <dgm:cxn modelId="{9DAF2CFC-DBDF-48F7-B9BE-74155561892D}" type="presParOf" srcId="{4E82E9B9-9AF9-4BDB-BB44-34891838B6AB}" destId="{E8E3B9BC-6BDB-432C-A0DD-4FF1E54D490D}" srcOrd="0" destOrd="0" presId="urn:microsoft.com/office/officeart/2018/5/layout/IconCircleLabelList"/>
    <dgm:cxn modelId="{29382493-AB33-4285-8349-5B45968526FE}" type="presParOf" srcId="{4E82E9B9-9AF9-4BDB-BB44-34891838B6AB}" destId="{E7DC68B1-8976-4C8D-8CE5-2CF6EDC2FEF3}" srcOrd="1" destOrd="0" presId="urn:microsoft.com/office/officeart/2018/5/layout/IconCircleLabelList"/>
    <dgm:cxn modelId="{907533D2-2417-4239-B8C9-4DC382A59547}" type="presParOf" srcId="{4E82E9B9-9AF9-4BDB-BB44-34891838B6AB}" destId="{DDB5EC9C-0416-4AEA-843B-46BAE0B31A3A}" srcOrd="2" destOrd="0" presId="urn:microsoft.com/office/officeart/2018/5/layout/IconCircleLabelList"/>
    <dgm:cxn modelId="{BAD21731-D4AF-4E09-82F7-E60E3F04A9E8}" type="presParOf" srcId="{4E82E9B9-9AF9-4BDB-BB44-34891838B6AB}" destId="{DEA1FFF9-2E26-4708-835A-798EB7850DAC}" srcOrd="3" destOrd="0" presId="urn:microsoft.com/office/officeart/2018/5/layout/IconCircleLabelList"/>
    <dgm:cxn modelId="{D55DBDA1-3DE0-4BCF-8C73-3E92A4DCEBDF}" type="presParOf" srcId="{22E3F9FB-9C1A-473B-8E74-A68B41EF2EB4}" destId="{D83EBA04-7296-4048-A33C-9AA53C1075EC}" srcOrd="5" destOrd="0" presId="urn:microsoft.com/office/officeart/2018/5/layout/IconCircleLabelList"/>
    <dgm:cxn modelId="{51CC0140-26ED-46D8-91EA-595C9B9DDAC9}" type="presParOf" srcId="{22E3F9FB-9C1A-473B-8E74-A68B41EF2EB4}" destId="{04DA7A89-D550-407E-8825-38C9E1E583E2}" srcOrd="6" destOrd="0" presId="urn:microsoft.com/office/officeart/2018/5/layout/IconCircleLabelList"/>
    <dgm:cxn modelId="{5C5828E0-64C7-4028-88F3-D57570DC25E8}" type="presParOf" srcId="{04DA7A89-D550-407E-8825-38C9E1E583E2}" destId="{5D695C2F-B449-4FD5-AD29-F5C1BE44817B}" srcOrd="0" destOrd="0" presId="urn:microsoft.com/office/officeart/2018/5/layout/IconCircleLabelList"/>
    <dgm:cxn modelId="{03D1D863-1B31-4161-B42F-BFF6CAA76A68}" type="presParOf" srcId="{04DA7A89-D550-407E-8825-38C9E1E583E2}" destId="{78357119-AB3F-4EB4-ACA8-302DAE757EED}" srcOrd="1" destOrd="0" presId="urn:microsoft.com/office/officeart/2018/5/layout/IconCircleLabelList"/>
    <dgm:cxn modelId="{820FE1C4-A38F-4CD8-86E6-35065C6DBCC2}" type="presParOf" srcId="{04DA7A89-D550-407E-8825-38C9E1E583E2}" destId="{1A6F5A02-1A90-438C-83D2-70244EED8A12}" srcOrd="2" destOrd="0" presId="urn:microsoft.com/office/officeart/2018/5/layout/IconCircleLabelList"/>
    <dgm:cxn modelId="{DE4FDCC1-B2F4-4F45-B570-950FBD7BF41E}" type="presParOf" srcId="{04DA7A89-D550-407E-8825-38C9E1E583E2}" destId="{8856F4A1-BCEC-45CA-A15E-A7FBDDAF6976}" srcOrd="3" destOrd="0" presId="urn:microsoft.com/office/officeart/2018/5/layout/IconCircleLabelList"/>
    <dgm:cxn modelId="{265828D5-C889-427F-85DF-026B37DD2B33}" type="presParOf" srcId="{22E3F9FB-9C1A-473B-8E74-A68B41EF2EB4}" destId="{CC24A6B5-1A47-4952-A247-95D71D401E4B}" srcOrd="7" destOrd="0" presId="urn:microsoft.com/office/officeart/2018/5/layout/IconCircleLabelList"/>
    <dgm:cxn modelId="{0CE9D812-7B18-47B8-81C4-2CA496FAED02}" type="presParOf" srcId="{22E3F9FB-9C1A-473B-8E74-A68B41EF2EB4}" destId="{15FB6E5F-A5B2-4BE3-ADCB-8FF148D5EB8E}" srcOrd="8" destOrd="0" presId="urn:microsoft.com/office/officeart/2018/5/layout/IconCircleLabelList"/>
    <dgm:cxn modelId="{18C0E615-3B47-48EA-BA8D-3B1E8FF2252C}" type="presParOf" srcId="{15FB6E5F-A5B2-4BE3-ADCB-8FF148D5EB8E}" destId="{D1DCDF1E-2578-4A29-8D9C-65CD14767211}" srcOrd="0" destOrd="0" presId="urn:microsoft.com/office/officeart/2018/5/layout/IconCircleLabelList"/>
    <dgm:cxn modelId="{6DB471E3-FCE1-4427-9169-5E4D52FA7EE4}" type="presParOf" srcId="{15FB6E5F-A5B2-4BE3-ADCB-8FF148D5EB8E}" destId="{E068DB82-6226-455B-9BBE-29662FA3F7F6}" srcOrd="1" destOrd="0" presId="urn:microsoft.com/office/officeart/2018/5/layout/IconCircleLabelList"/>
    <dgm:cxn modelId="{9003E1C6-2417-4F92-B88B-0F2F33EE7709}" type="presParOf" srcId="{15FB6E5F-A5B2-4BE3-ADCB-8FF148D5EB8E}" destId="{9F321C4D-E3E2-4680-85B4-C3B1FF38DF14}" srcOrd="2" destOrd="0" presId="urn:microsoft.com/office/officeart/2018/5/layout/IconCircleLabelList"/>
    <dgm:cxn modelId="{179D470D-ADAA-4640-B027-F22B8231C570}" type="presParOf" srcId="{15FB6E5F-A5B2-4BE3-ADCB-8FF148D5EB8E}" destId="{42FE0118-C1D0-4177-91FE-0D1BE88BF98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98D98-F53F-4E3E-B567-D7046420EEE3}">
      <dsp:nvSpPr>
        <dsp:cNvPr id="0" name=""/>
        <dsp:cNvSpPr/>
      </dsp:nvSpPr>
      <dsp:spPr>
        <a:xfrm>
          <a:off x="684914" y="1016402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081A0-1113-4BE7-86F9-1548B6B5C3F6}">
      <dsp:nvSpPr>
        <dsp:cNvPr id="0" name=""/>
        <dsp:cNvSpPr/>
      </dsp:nvSpPr>
      <dsp:spPr>
        <a:xfrm>
          <a:off x="91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FB308-834E-48F3-A96F-1F0125684D31}">
      <dsp:nvSpPr>
        <dsp:cNvPr id="0" name=""/>
        <dsp:cNvSpPr/>
      </dsp:nvSpPr>
      <dsp:spPr>
        <a:xfrm>
          <a:off x="33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Problem</a:t>
          </a:r>
        </a:p>
      </dsp:txBody>
      <dsp:txXfrm>
        <a:off x="333914" y="2456402"/>
        <a:ext cx="1800000" cy="720000"/>
      </dsp:txXfrm>
    </dsp:sp>
    <dsp:sp modelId="{096CE87A-065A-4F87-A141-BA16C2857796}">
      <dsp:nvSpPr>
        <dsp:cNvPr id="0" name=""/>
        <dsp:cNvSpPr/>
      </dsp:nvSpPr>
      <dsp:spPr>
        <a:xfrm>
          <a:off x="2799914" y="1016402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88359A-A539-4C10-9CAA-2C9033CF0437}">
      <dsp:nvSpPr>
        <dsp:cNvPr id="0" name=""/>
        <dsp:cNvSpPr/>
      </dsp:nvSpPr>
      <dsp:spPr>
        <a:xfrm>
          <a:off x="303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6EED4-5DA7-4618-BBFF-8524211B20B1}">
      <dsp:nvSpPr>
        <dsp:cNvPr id="0" name=""/>
        <dsp:cNvSpPr/>
      </dsp:nvSpPr>
      <dsp:spPr>
        <a:xfrm>
          <a:off x="244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Solution</a:t>
          </a:r>
        </a:p>
      </dsp:txBody>
      <dsp:txXfrm>
        <a:off x="2448914" y="2456402"/>
        <a:ext cx="1800000" cy="720000"/>
      </dsp:txXfrm>
    </dsp:sp>
    <dsp:sp modelId="{E8E3B9BC-6BDB-432C-A0DD-4FF1E54D490D}">
      <dsp:nvSpPr>
        <dsp:cNvPr id="0" name=""/>
        <dsp:cNvSpPr/>
      </dsp:nvSpPr>
      <dsp:spPr>
        <a:xfrm>
          <a:off x="4914914" y="1016402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DC68B1-8976-4C8D-8CE5-2CF6EDC2FEF3}">
      <dsp:nvSpPr>
        <dsp:cNvPr id="0" name=""/>
        <dsp:cNvSpPr/>
      </dsp:nvSpPr>
      <dsp:spPr>
        <a:xfrm>
          <a:off x="514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1FFF9-2E26-4708-835A-798EB7850DAC}">
      <dsp:nvSpPr>
        <dsp:cNvPr id="0" name=""/>
        <dsp:cNvSpPr/>
      </dsp:nvSpPr>
      <dsp:spPr>
        <a:xfrm>
          <a:off x="456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Future capabilities</a:t>
          </a:r>
        </a:p>
      </dsp:txBody>
      <dsp:txXfrm>
        <a:off x="4563914" y="2456402"/>
        <a:ext cx="1800000" cy="720000"/>
      </dsp:txXfrm>
    </dsp:sp>
    <dsp:sp modelId="{5D695C2F-B449-4FD5-AD29-F5C1BE44817B}">
      <dsp:nvSpPr>
        <dsp:cNvPr id="0" name=""/>
        <dsp:cNvSpPr/>
      </dsp:nvSpPr>
      <dsp:spPr>
        <a:xfrm>
          <a:off x="7029914" y="1016402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57119-AB3F-4EB4-ACA8-302DAE757EED}">
      <dsp:nvSpPr>
        <dsp:cNvPr id="0" name=""/>
        <dsp:cNvSpPr/>
      </dsp:nvSpPr>
      <dsp:spPr>
        <a:xfrm>
          <a:off x="726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56F4A1-BCEC-45CA-A15E-A7FBDDAF6976}">
      <dsp:nvSpPr>
        <dsp:cNvPr id="0" name=""/>
        <dsp:cNvSpPr/>
      </dsp:nvSpPr>
      <dsp:spPr>
        <a:xfrm>
          <a:off x="667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Requested resources</a:t>
          </a:r>
        </a:p>
      </dsp:txBody>
      <dsp:txXfrm>
        <a:off x="6678914" y="2456402"/>
        <a:ext cx="1800000" cy="720000"/>
      </dsp:txXfrm>
    </dsp:sp>
    <dsp:sp modelId="{D1DCDF1E-2578-4A29-8D9C-65CD14767211}">
      <dsp:nvSpPr>
        <dsp:cNvPr id="0" name=""/>
        <dsp:cNvSpPr/>
      </dsp:nvSpPr>
      <dsp:spPr>
        <a:xfrm>
          <a:off x="9144914" y="1016402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68DB82-6226-455B-9BBE-29662FA3F7F6}">
      <dsp:nvSpPr>
        <dsp:cNvPr id="0" name=""/>
        <dsp:cNvSpPr/>
      </dsp:nvSpPr>
      <dsp:spPr>
        <a:xfrm>
          <a:off x="937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FE0118-C1D0-4177-91FE-0D1BE88BF982}">
      <dsp:nvSpPr>
        <dsp:cNvPr id="0" name=""/>
        <dsp:cNvSpPr/>
      </dsp:nvSpPr>
      <dsp:spPr>
        <a:xfrm>
          <a:off x="879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Conclusion</a:t>
          </a:r>
        </a:p>
      </dsp:txBody>
      <dsp:txXfrm>
        <a:off x="8793914" y="245640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19C67-76F2-4FE1-982F-4CCFEA73E83B}">
      <dsp:nvSpPr>
        <dsp:cNvPr id="0" name=""/>
        <dsp:cNvSpPr/>
      </dsp:nvSpPr>
      <dsp:spPr>
        <a:xfrm>
          <a:off x="718664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C7FA12-B4FA-4ED8-AD17-A4C3AE28144C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5EB5FA-87A3-437A-B5D6-C4334CAF1442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Solutions can be extended for harder problems: GNSS, NTN</a:t>
          </a:r>
        </a:p>
      </dsp:txBody>
      <dsp:txXfrm>
        <a:off x="93445" y="3018902"/>
        <a:ext cx="3206250" cy="720000"/>
      </dsp:txXfrm>
    </dsp:sp>
    <dsp:sp modelId="{08787B2B-3142-4ACC-8DE3-C8F7BC438F2D}">
      <dsp:nvSpPr>
        <dsp:cNvPr id="0" name=""/>
        <dsp:cNvSpPr/>
      </dsp:nvSpPr>
      <dsp:spPr>
        <a:xfrm>
          <a:off x="4486008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D63088-D131-4718-BC50-1F7138FFAEE7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85529-B294-442C-BA1F-3A549BF2AA72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END POINT data collection for machine learning</a:t>
          </a:r>
        </a:p>
      </dsp:txBody>
      <dsp:txXfrm>
        <a:off x="3860789" y="3018902"/>
        <a:ext cx="3206250" cy="720000"/>
      </dsp:txXfrm>
    </dsp:sp>
    <dsp:sp modelId="{29FE7625-0D69-4EDD-BFCD-03165F85F8CD}">
      <dsp:nvSpPr>
        <dsp:cNvPr id="0" name=""/>
        <dsp:cNvSpPr/>
      </dsp:nvSpPr>
      <dsp:spPr>
        <a:xfrm>
          <a:off x="8253352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A7B89-FF8E-409E-9747-460CD7D435EB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F6692-5F9B-4859-AE98-5C90E00C6358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END POINT AI / Computer Vision</a:t>
          </a:r>
        </a:p>
      </dsp:txBody>
      <dsp:txXfrm>
        <a:off x="7628133" y="3018902"/>
        <a:ext cx="32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98D98-F53F-4E3E-B567-D7046420EEE3}">
      <dsp:nvSpPr>
        <dsp:cNvPr id="0" name=""/>
        <dsp:cNvSpPr/>
      </dsp:nvSpPr>
      <dsp:spPr>
        <a:xfrm>
          <a:off x="684914" y="1016402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081A0-1113-4BE7-86F9-1548B6B5C3F6}">
      <dsp:nvSpPr>
        <dsp:cNvPr id="0" name=""/>
        <dsp:cNvSpPr/>
      </dsp:nvSpPr>
      <dsp:spPr>
        <a:xfrm>
          <a:off x="91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FB308-834E-48F3-A96F-1F0125684D31}">
      <dsp:nvSpPr>
        <dsp:cNvPr id="0" name=""/>
        <dsp:cNvSpPr/>
      </dsp:nvSpPr>
      <dsp:spPr>
        <a:xfrm>
          <a:off x="33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Problem</a:t>
          </a:r>
        </a:p>
      </dsp:txBody>
      <dsp:txXfrm>
        <a:off x="333914" y="2456402"/>
        <a:ext cx="1800000" cy="720000"/>
      </dsp:txXfrm>
    </dsp:sp>
    <dsp:sp modelId="{096CE87A-065A-4F87-A141-BA16C2857796}">
      <dsp:nvSpPr>
        <dsp:cNvPr id="0" name=""/>
        <dsp:cNvSpPr/>
      </dsp:nvSpPr>
      <dsp:spPr>
        <a:xfrm>
          <a:off x="2799914" y="1016402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88359A-A539-4C10-9CAA-2C9033CF0437}">
      <dsp:nvSpPr>
        <dsp:cNvPr id="0" name=""/>
        <dsp:cNvSpPr/>
      </dsp:nvSpPr>
      <dsp:spPr>
        <a:xfrm>
          <a:off x="303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6EED4-5DA7-4618-BBFF-8524211B20B1}">
      <dsp:nvSpPr>
        <dsp:cNvPr id="0" name=""/>
        <dsp:cNvSpPr/>
      </dsp:nvSpPr>
      <dsp:spPr>
        <a:xfrm>
          <a:off x="244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Solution</a:t>
          </a:r>
        </a:p>
      </dsp:txBody>
      <dsp:txXfrm>
        <a:off x="2448914" y="2456402"/>
        <a:ext cx="1800000" cy="720000"/>
      </dsp:txXfrm>
    </dsp:sp>
    <dsp:sp modelId="{E8E3B9BC-6BDB-432C-A0DD-4FF1E54D490D}">
      <dsp:nvSpPr>
        <dsp:cNvPr id="0" name=""/>
        <dsp:cNvSpPr/>
      </dsp:nvSpPr>
      <dsp:spPr>
        <a:xfrm>
          <a:off x="4914914" y="1016402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DC68B1-8976-4C8D-8CE5-2CF6EDC2FEF3}">
      <dsp:nvSpPr>
        <dsp:cNvPr id="0" name=""/>
        <dsp:cNvSpPr/>
      </dsp:nvSpPr>
      <dsp:spPr>
        <a:xfrm>
          <a:off x="514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1FFF9-2E26-4708-835A-798EB7850DAC}">
      <dsp:nvSpPr>
        <dsp:cNvPr id="0" name=""/>
        <dsp:cNvSpPr/>
      </dsp:nvSpPr>
      <dsp:spPr>
        <a:xfrm>
          <a:off x="456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Future capabilities</a:t>
          </a:r>
        </a:p>
      </dsp:txBody>
      <dsp:txXfrm>
        <a:off x="4563914" y="2456402"/>
        <a:ext cx="1800000" cy="720000"/>
      </dsp:txXfrm>
    </dsp:sp>
    <dsp:sp modelId="{5D695C2F-B449-4FD5-AD29-F5C1BE44817B}">
      <dsp:nvSpPr>
        <dsp:cNvPr id="0" name=""/>
        <dsp:cNvSpPr/>
      </dsp:nvSpPr>
      <dsp:spPr>
        <a:xfrm>
          <a:off x="7029914" y="1016402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57119-AB3F-4EB4-ACA8-302DAE757EED}">
      <dsp:nvSpPr>
        <dsp:cNvPr id="0" name=""/>
        <dsp:cNvSpPr/>
      </dsp:nvSpPr>
      <dsp:spPr>
        <a:xfrm>
          <a:off x="726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56F4A1-BCEC-45CA-A15E-A7FBDDAF6976}">
      <dsp:nvSpPr>
        <dsp:cNvPr id="0" name=""/>
        <dsp:cNvSpPr/>
      </dsp:nvSpPr>
      <dsp:spPr>
        <a:xfrm>
          <a:off x="667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Requested resources</a:t>
          </a:r>
        </a:p>
      </dsp:txBody>
      <dsp:txXfrm>
        <a:off x="6678914" y="2456402"/>
        <a:ext cx="1800000" cy="720000"/>
      </dsp:txXfrm>
    </dsp:sp>
    <dsp:sp modelId="{D1DCDF1E-2578-4A29-8D9C-65CD14767211}">
      <dsp:nvSpPr>
        <dsp:cNvPr id="0" name=""/>
        <dsp:cNvSpPr/>
      </dsp:nvSpPr>
      <dsp:spPr>
        <a:xfrm>
          <a:off x="9144914" y="1016402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68DB82-6226-455B-9BBE-29662FA3F7F6}">
      <dsp:nvSpPr>
        <dsp:cNvPr id="0" name=""/>
        <dsp:cNvSpPr/>
      </dsp:nvSpPr>
      <dsp:spPr>
        <a:xfrm>
          <a:off x="937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FE0118-C1D0-4177-91FE-0D1BE88BF982}">
      <dsp:nvSpPr>
        <dsp:cNvPr id="0" name=""/>
        <dsp:cNvSpPr/>
      </dsp:nvSpPr>
      <dsp:spPr>
        <a:xfrm>
          <a:off x="879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Conclusion</a:t>
          </a:r>
        </a:p>
      </dsp:txBody>
      <dsp:txXfrm>
        <a:off x="8793914" y="245640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F6266-162D-4AA0-827B-48AED56B553D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9287F-1426-4A41-B59A-ED9A8D609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80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9287F-1426-4A41-B59A-ED9A8D6095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5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solution is already MVP/ prototyped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9287F-1426-4A41-B59A-ED9A8D6095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33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896A8-C4E8-AA26-D288-A20051A37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36FEB1-07DD-9545-A1F4-56D3F1B2C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9AAE1-1090-6E3C-16B0-0B8E592C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99FC-6F4B-42F8-9250-69CEDDCB430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B77E0-11AF-C55A-F37C-0F9D6780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1041B-D224-1206-23B4-C6C3621D5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691A2-B526-49C3-A2A3-BED34267F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83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D1A9-94CC-F7F0-17D7-68823555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A806E-9B1A-6B15-78C1-78D1E7C6A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904E7-8A90-6288-F5B1-23B48FC4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99FC-6F4B-42F8-9250-69CEDDCB430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D440E-3891-C771-FB4A-1AD8F8FA2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69AC6-FD68-12EA-FF24-B4B8B391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691A2-B526-49C3-A2A3-BED34267F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5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3B51E1-A061-5E75-90E8-BC1D20BF0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CD8F4-A1E2-7291-1227-C0001D7A7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C6DB6-D44C-07F0-313F-DF3DEE51E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99FC-6F4B-42F8-9250-69CEDDCB430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A003F-3EF0-8849-A1E6-A6DAE4CD4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C2545-5423-7E48-5373-A10F4E410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691A2-B526-49C3-A2A3-BED34267F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6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8082-E88E-35CA-F330-EB190FDD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7ABED-20B2-D104-1DCB-3C6518257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8121D-75A6-6A36-DA11-C7DECE2C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99FC-6F4B-42F8-9250-69CEDDCB430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3A310-8731-C772-0628-7A7E11F2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A28FE-F90A-120B-F902-640050216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691A2-B526-49C3-A2A3-BED34267F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8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C513E-C15D-EBC9-735A-9AF603BD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2212A-C732-04A6-0FF6-5E8E76A59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BAB7C-9602-A49F-3678-E1549DAB5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99FC-6F4B-42F8-9250-69CEDDCB430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AEC59-2EEC-6336-5B4C-5F7131C26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E8CBA-4F68-96C7-03AB-CC182DD5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691A2-B526-49C3-A2A3-BED34267F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0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F00C-164C-14E3-A7D6-17BD63A4D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34D85-AD13-0B4A-099B-30619CD4F3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94545-8DDC-8176-CE4B-D23BBAC6D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01258-F834-99BD-053F-D3D9EBECF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99FC-6F4B-42F8-9250-69CEDDCB430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DA25B-8170-62C9-382E-7C4A5E9DD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EC215F-299A-1EA6-804E-E8551954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691A2-B526-49C3-A2A3-BED34267F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17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760A4-2564-4B57-46C1-0AB46193F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55B6C-F25D-B66D-2C23-5D4997AB3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4F4ED-C6FD-045D-A5A4-F27BE183C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E0FAF9-23C2-8817-5072-C6380BA1F2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7AAF4-A514-04B8-2E24-B962FDDA6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F35C2-EF7D-FF91-1E98-1A2883D8D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99FC-6F4B-42F8-9250-69CEDDCB430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470DBE-B2A3-86A8-11DC-B2967EB1A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E79F6A-B50D-91AF-B2BE-59E8DADC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691A2-B526-49C3-A2A3-BED34267F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90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E683-D397-AB88-AB7F-3F944450A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7D11E7-9C9A-B52E-CBB3-9DD94CD8C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99FC-6F4B-42F8-9250-69CEDDCB430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825CC6-72AE-ABAE-BD2E-71C6100F4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24DF0-8C14-4B41-6693-9882315B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691A2-B526-49C3-A2A3-BED34267F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25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FCE05-1ABB-7DFD-800E-1FDDCC650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99FC-6F4B-42F8-9250-69CEDDCB430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F78362-6F12-CF38-8273-6C491D39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FDCE6-9CD8-8A5A-9C75-EA25446A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691A2-B526-49C3-A2A3-BED34267F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58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497E9-E967-8D96-B4CA-B14CBA7C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5D572-2EFA-44AE-5304-DC192544C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EB2A9-1FC5-6E2F-7B20-E6F268B31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E500C-06EC-BB4D-D763-6F622EE0D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99FC-6F4B-42F8-9250-69CEDDCB430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FA31B-5770-4D81-1778-5EF13301B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4008C-E8F2-0580-94BD-477CCB1B5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691A2-B526-49C3-A2A3-BED34267F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4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DBD79-1C48-EFA2-F73A-5C4FDB8C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E805CB-87E3-F1FE-6778-FB98F193C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171C0C-665A-1A12-AF55-78C68418A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AA114-3DBC-781B-8237-B21415580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99FC-6F4B-42F8-9250-69CEDDCB430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AB9C4-5FD1-F0D3-8816-8CF5DEC5A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B5955-B27A-7B47-EAB9-D4766A162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691A2-B526-49C3-A2A3-BED34267F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5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4CA4E2-21AE-163E-9986-A5C6F53B6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722E2-ABDA-0339-A41A-9A1D00B52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F4A2A-BA34-CAC8-2596-0263A8AA0E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8B99FC-6F4B-42F8-9250-69CEDDCB430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73E8E-01A0-B6D3-3084-2E22F12D6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DD6FA-837B-7157-8A9F-B58D11FAA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691A2-B526-49C3-A2A3-BED34267F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8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sv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11B97A-2FB0-4625-8C2E-CDCB1AF6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051D3-BCCB-6682-507B-35164BA3A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232" y="3801738"/>
            <a:ext cx="10071536" cy="929750"/>
          </a:xfrm>
        </p:spPr>
        <p:txBody>
          <a:bodyPr anchor="b">
            <a:normAutofit/>
          </a:bodyPr>
          <a:lstStyle/>
          <a:p>
            <a:r>
              <a:rPr lang="en-US" sz="2900" dirty="0"/>
              <a:t>Cost-Effective IOT Framework for Enterprise Monitoring and Alerting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F8AFEA-AAE7-053B-0CEC-909FCD44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0232" y="4861899"/>
            <a:ext cx="10071536" cy="448377"/>
          </a:xfrm>
        </p:spPr>
        <p:txBody>
          <a:bodyPr anchor="t">
            <a:normAutofit/>
          </a:bodyPr>
          <a:lstStyle/>
          <a:p>
            <a:r>
              <a:rPr lang="en-US" sz="2000" dirty="0"/>
              <a:t>Spark Tank 2025 proposal</a:t>
            </a:r>
          </a:p>
        </p:txBody>
      </p:sp>
      <p:pic>
        <p:nvPicPr>
          <p:cNvPr id="9" name="Picture 8" descr="A hand holding a phone with a speech bubble and a red bubble&#10;&#10;Description automatically generated">
            <a:extLst>
              <a:ext uri="{FF2B5EF4-FFF2-40B4-BE49-F238E27FC236}">
                <a16:creationId xmlns:a16="http://schemas.microsoft.com/office/drawing/2014/main" id="{7D76F20A-8464-6617-7D96-AD2876161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06" y="772621"/>
            <a:ext cx="2667761" cy="2743200"/>
          </a:xfrm>
          <a:prstGeom prst="rect">
            <a:avLst/>
          </a:prstGeom>
        </p:spPr>
      </p:pic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E4C237E1-9E66-A1E0-B4D2-A98FA844E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293" y="1139920"/>
            <a:ext cx="3292790" cy="2008601"/>
          </a:xfrm>
          <a:prstGeom prst="rect">
            <a:avLst/>
          </a:prstGeom>
        </p:spPr>
      </p:pic>
      <p:pic>
        <p:nvPicPr>
          <p:cNvPr id="7" name="Picture 6" descr="A hand touching a blue circle with text&#10;&#10;Description automatically generated">
            <a:extLst>
              <a:ext uri="{FF2B5EF4-FFF2-40B4-BE49-F238E27FC236}">
                <a16:creationId xmlns:a16="http://schemas.microsoft.com/office/drawing/2014/main" id="{BFDF19DF-DD3A-6975-5214-33866452A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984" y="1444503"/>
            <a:ext cx="3292790" cy="139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72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2C1CF-B51A-207D-8C80-7215E746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en-US"/>
              <a:t>The Ask: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DF765-756A-3725-91AB-895A4F2D8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r>
              <a:rPr lang="en-US" sz="2000" dirty="0"/>
              <a:t>3-4 technical engineers assigned to help realize the product</a:t>
            </a:r>
          </a:p>
          <a:p>
            <a:endParaRPr lang="en-US" sz="2000" dirty="0"/>
          </a:p>
          <a:p>
            <a:r>
              <a:rPr lang="en-US" sz="2000" dirty="0"/>
              <a:t>~$2-4K for hardware design</a:t>
            </a:r>
          </a:p>
          <a:p>
            <a:endParaRPr lang="en-US" sz="2000" dirty="0"/>
          </a:p>
          <a:p>
            <a:r>
              <a:rPr lang="en-US" sz="2000" dirty="0"/>
              <a:t>~$1-2K for cloud resources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 descr="A close up of a coin&#10;&#10;Description automatically generated">
            <a:extLst>
              <a:ext uri="{FF2B5EF4-FFF2-40B4-BE49-F238E27FC236}">
                <a16:creationId xmlns:a16="http://schemas.microsoft.com/office/drawing/2014/main" id="{68E85511-B3E0-680E-FFB6-2E44706A4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9" r="9280" b="1"/>
          <a:stretch/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5" name="Picture 4" descr="A group of people putting their hands together&#10;&#10;Description automatically generated">
            <a:extLst>
              <a:ext uri="{FF2B5EF4-FFF2-40B4-BE49-F238E27FC236}">
                <a16:creationId xmlns:a16="http://schemas.microsoft.com/office/drawing/2014/main" id="{ACF57F6F-E25A-4DFB-C2D3-3461CCE87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r="12288" b="2"/>
          <a:stretch/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11" name="Picture 10" descr="Hands repairing computer tech component">
            <a:extLst>
              <a:ext uri="{FF2B5EF4-FFF2-40B4-BE49-F238E27FC236}">
                <a16:creationId xmlns:a16="http://schemas.microsoft.com/office/drawing/2014/main" id="{FC346EA7-896D-C101-F681-F3E358E54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9" r="1966" b="-2"/>
          <a:stretch/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426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F6B2C-C963-2A3D-CC8B-98EA972C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D659C8-72C2-C4FF-65D7-6BAF9B79B3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97745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306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F6B2C-C963-2A3D-CC8B-98EA972C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D659C8-72C2-C4FF-65D7-6BAF9B79B33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1226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olt of lightning hitting a field">
            <a:extLst>
              <a:ext uri="{FF2B5EF4-FFF2-40B4-BE49-F238E27FC236}">
                <a16:creationId xmlns:a16="http://schemas.microsoft.com/office/drawing/2014/main" id="{6A395C79-4452-3CE3-AB64-7D404A2EB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0" b="1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1" name="Picture 10" descr="A close up of a computer&#10;&#10;Description automatically generated">
            <a:extLst>
              <a:ext uri="{FF2B5EF4-FFF2-40B4-BE49-F238E27FC236}">
                <a16:creationId xmlns:a16="http://schemas.microsoft.com/office/drawing/2014/main" id="{DA71CC71-D954-537E-81C7-0C1FFD7D9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" r="2516"/>
          <a:stretch/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10" name="Picture 9" descr="A couple of men in water&#10;&#10;Description automatically generated">
            <a:extLst>
              <a:ext uri="{FF2B5EF4-FFF2-40B4-BE49-F238E27FC236}">
                <a16:creationId xmlns:a16="http://schemas.microsoft.com/office/drawing/2014/main" id="{6E6D6369-B81D-984C-7BBA-914814B42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9" r="2" b="2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9BE34-63BC-6EDE-B62A-88AB58824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Problem: Unable to detect and respond to events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3D34B-25BF-433A-44AE-445DB2897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Events</a:t>
            </a:r>
          </a:p>
          <a:p>
            <a:r>
              <a:rPr lang="en-US" sz="2000" dirty="0"/>
              <a:t>Power loss</a:t>
            </a:r>
          </a:p>
          <a:p>
            <a:endParaRPr lang="en-US" sz="2000" dirty="0"/>
          </a:p>
          <a:p>
            <a:r>
              <a:rPr lang="en-US" sz="2000" dirty="0"/>
              <a:t>Overheating</a:t>
            </a:r>
          </a:p>
          <a:p>
            <a:endParaRPr lang="en-US" sz="2000" dirty="0"/>
          </a:p>
          <a:p>
            <a:r>
              <a:rPr lang="en-US" sz="2000" dirty="0"/>
              <a:t>Humidity/ flooding</a:t>
            </a:r>
          </a:p>
          <a:p>
            <a:endParaRPr lang="en-US" sz="2000" dirty="0"/>
          </a:p>
          <a:p>
            <a:r>
              <a:rPr lang="en-US" sz="2000" dirty="0"/>
              <a:t>Research sensing (seismic, sound, machine signals)</a:t>
            </a:r>
          </a:p>
        </p:txBody>
      </p:sp>
      <p:pic>
        <p:nvPicPr>
          <p:cNvPr id="13" name="Picture 12" descr="Two men standing in the desert&#10;&#10;Description automatically generated">
            <a:extLst>
              <a:ext uri="{FF2B5EF4-FFF2-40B4-BE49-F238E27FC236}">
                <a16:creationId xmlns:a16="http://schemas.microsoft.com/office/drawing/2014/main" id="{420B910E-C5C6-9821-7320-D5C158D12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8" r="-1" b="-1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83016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4201A-5CF9-79BE-05B1-FF9FD75C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496094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Problem: Old technology can</a:t>
            </a:r>
            <a:r>
              <a:rPr lang="en-US" sz="3700" dirty="0"/>
              <a:t>not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meet need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6B0A5-0549-191F-8057-688C56E6775F}"/>
              </a:ext>
            </a:extLst>
          </p:cNvPr>
          <p:cNvSpPr txBox="1"/>
          <p:nvPr/>
        </p:nvSpPr>
        <p:spPr>
          <a:xfrm>
            <a:off x="838201" y="1825625"/>
            <a:ext cx="49334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Old technology problems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Relies on grid power to operate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Relies on ground networks to operate (power disruptions impact)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Expensive with lengthy contract timelines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Operated at base level: end units cannot customize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Cannot accomplish remote sensing</a:t>
            </a:r>
          </a:p>
        </p:txBody>
      </p:sp>
      <p:pic>
        <p:nvPicPr>
          <p:cNvPr id="10" name="Picture 9" descr="A person in a hard hat talking on a cell phone&#10;&#10;Description automatically generated">
            <a:extLst>
              <a:ext uri="{FF2B5EF4-FFF2-40B4-BE49-F238E27FC236}">
                <a16:creationId xmlns:a16="http://schemas.microsoft.com/office/drawing/2014/main" id="{74CEE2CE-6E8F-9F02-0613-F0FFC15A2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3" r="7502" b="-3"/>
          <a:stretch/>
        </p:blipFill>
        <p:spPr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computer and a router with a wifi symbol on the screen&#10;&#10;Description automatically generated">
            <a:extLst>
              <a:ext uri="{FF2B5EF4-FFF2-40B4-BE49-F238E27FC236}">
                <a16:creationId xmlns:a16="http://schemas.microsoft.com/office/drawing/2014/main" id="{D8D71125-7950-1FD0-1AE8-B7A40F247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6" r="11430"/>
          <a:stretch/>
        </p:blipFill>
        <p:spPr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8" name="Picture 7" descr="Pile of American dollar banknotes">
            <a:extLst>
              <a:ext uri="{FF2B5EF4-FFF2-40B4-BE49-F238E27FC236}">
                <a16:creationId xmlns:a16="http://schemas.microsoft.com/office/drawing/2014/main" id="{4AA73E38-8FBD-7C51-0079-8035005D6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9" r="22568" b="1"/>
          <a:stretch/>
        </p:blipFill>
        <p:spPr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7653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B6479-3A41-95D2-530F-B970D367C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4960945" cy="1325563"/>
          </a:xfrm>
        </p:spPr>
        <p:txBody>
          <a:bodyPr>
            <a:normAutofit/>
          </a:bodyPr>
          <a:lstStyle/>
          <a:p>
            <a:r>
              <a:rPr lang="en-US" sz="2800" dirty="0"/>
              <a:t>Impact: Downtime, manpower, expensive equipment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29A49-58D2-9EEB-FEF7-41F4B8690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3346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Downtime: awaiting systems to be brought back up</a:t>
            </a:r>
          </a:p>
          <a:p>
            <a:endParaRPr lang="en-US" sz="1800" dirty="0"/>
          </a:p>
          <a:p>
            <a:r>
              <a:rPr lang="en-US" sz="1800" dirty="0"/>
              <a:t>Manpower: monthly 24-Hour shifts to monitor buildings</a:t>
            </a:r>
          </a:p>
          <a:p>
            <a:endParaRPr lang="en-US" sz="1800" dirty="0"/>
          </a:p>
          <a:p>
            <a:r>
              <a:rPr lang="en-US" sz="1800" dirty="0"/>
              <a:t>Equipment risk: expensive servers, physical security monitors, custom lab equipment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erson in a uniform with a microphone&#10;&#10;Description automatically generated">
            <a:extLst>
              <a:ext uri="{FF2B5EF4-FFF2-40B4-BE49-F238E27FC236}">
                <a16:creationId xmlns:a16="http://schemas.microsoft.com/office/drawing/2014/main" id="{980E7A2B-FDE9-53CD-C017-9501699F8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0" r="8681" b="-2"/>
          <a:stretch/>
        </p:blipFill>
        <p:spPr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7" name="Picture 6" descr="A close up of a computer&#10;&#10;Description automatically generated">
            <a:extLst>
              <a:ext uri="{FF2B5EF4-FFF2-40B4-BE49-F238E27FC236}">
                <a16:creationId xmlns:a16="http://schemas.microsoft.com/office/drawing/2014/main" id="{4585132A-487A-A897-496A-715DF956C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3" r="28505" b="-3"/>
          <a:stretch/>
        </p:blipFill>
        <p:spPr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</p:spPr>
      </p:pic>
      <p:pic>
        <p:nvPicPr>
          <p:cNvPr id="15" name="Picture 14" descr="CCTV camera">
            <a:extLst>
              <a:ext uri="{FF2B5EF4-FFF2-40B4-BE49-F238E27FC236}">
                <a16:creationId xmlns:a16="http://schemas.microsoft.com/office/drawing/2014/main" id="{54FC8B15-DA43-ADBD-2AEA-5FC85AB8A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46" y="3751369"/>
            <a:ext cx="4800948" cy="28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1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67A28-B0BD-2FBB-A3DC-FD4C8D8C2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4960945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Solution: Device capable of </a:t>
            </a:r>
            <a:r>
              <a:rPr lang="en-US" sz="2800" b="1" u="sng" dirty="0"/>
              <a:t>cellular</a:t>
            </a:r>
            <a:r>
              <a:rPr lang="en-US" sz="2800" dirty="0"/>
              <a:t> comm for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77B3C-B0D5-C82D-0D35-8405252F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33462" cy="4351338"/>
          </a:xfrm>
        </p:spPr>
        <p:txBody>
          <a:bodyPr>
            <a:normAutofit/>
          </a:bodyPr>
          <a:lstStyle/>
          <a:p>
            <a:r>
              <a:rPr lang="en-US" sz="2000" dirty="0"/>
              <a:t>Internet Of Things (IOT) devices are cheap</a:t>
            </a:r>
          </a:p>
          <a:p>
            <a:endParaRPr lang="en-US" sz="2000" dirty="0"/>
          </a:p>
          <a:p>
            <a:r>
              <a:rPr lang="en-US" sz="2000" dirty="0"/>
              <a:t>Can leverage low-bandwidth cellular data paths off commercial network</a:t>
            </a:r>
          </a:p>
          <a:p>
            <a:endParaRPr lang="en-US" sz="2000" dirty="0"/>
          </a:p>
          <a:p>
            <a:r>
              <a:rPr lang="en-US" sz="2000" dirty="0"/>
              <a:t>Customized programming &amp; sensors</a:t>
            </a:r>
          </a:p>
          <a:p>
            <a:endParaRPr lang="en-US" sz="2000" dirty="0"/>
          </a:p>
          <a:p>
            <a:r>
              <a:rPr lang="en-US" sz="2000" dirty="0"/>
              <a:t>Can integrate with cloud environments (AWS, Google cloud)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654807-C37B-92FA-2230-85A4FF136F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4" b="1732"/>
          <a:stretch/>
        </p:blipFill>
        <p:spPr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logo of a company&#10;&#10;Description automatically generated">
            <a:extLst>
              <a:ext uri="{FF2B5EF4-FFF2-40B4-BE49-F238E27FC236}">
                <a16:creationId xmlns:a16="http://schemas.microsoft.com/office/drawing/2014/main" id="{8D344579-EDD5-6605-2069-8B817A9D3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8" r="-1" b="2543"/>
          <a:stretch/>
        </p:blipFill>
        <p:spPr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8" name="Picture 7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96819CD-7AFD-7C1A-3F72-60C30EB46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7" r="10275" b="4"/>
          <a:stretch/>
        </p:blipFill>
        <p:spPr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0024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nterior of server room">
            <a:extLst>
              <a:ext uri="{FF2B5EF4-FFF2-40B4-BE49-F238E27FC236}">
                <a16:creationId xmlns:a16="http://schemas.microsoft.com/office/drawing/2014/main" id="{B08EC510-8D00-EA75-4309-7030BEB90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07" y="2172462"/>
            <a:ext cx="4368805" cy="2912536"/>
          </a:xfrm>
        </p:spPr>
      </p:pic>
      <p:pic>
        <p:nvPicPr>
          <p:cNvPr id="6" name="Content Placeholder 4" descr="Interior of server room">
            <a:extLst>
              <a:ext uri="{FF2B5EF4-FFF2-40B4-BE49-F238E27FC236}">
                <a16:creationId xmlns:a16="http://schemas.microsoft.com/office/drawing/2014/main" id="{73452DCE-9385-E559-A37C-A3BB00009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07" y="2172462"/>
            <a:ext cx="4376459" cy="2912536"/>
          </a:xfrm>
          <a:prstGeom prst="rect">
            <a:avLst/>
          </a:prstGeom>
        </p:spPr>
      </p:pic>
      <p:sp>
        <p:nvSpPr>
          <p:cNvPr id="7" name="Lightning Bolt 6">
            <a:extLst>
              <a:ext uri="{FF2B5EF4-FFF2-40B4-BE49-F238E27FC236}">
                <a16:creationId xmlns:a16="http://schemas.microsoft.com/office/drawing/2014/main" id="{028F74F8-3900-DCE9-E286-4D35C414F407}"/>
              </a:ext>
            </a:extLst>
          </p:cNvPr>
          <p:cNvSpPr/>
          <p:nvPr/>
        </p:nvSpPr>
        <p:spPr>
          <a:xfrm>
            <a:off x="3548814" y="3707048"/>
            <a:ext cx="742950" cy="1231900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ircuit board with wires&#10;&#10;Description automatically generated">
            <a:extLst>
              <a:ext uri="{FF2B5EF4-FFF2-40B4-BE49-F238E27FC236}">
                <a16:creationId xmlns:a16="http://schemas.microsoft.com/office/drawing/2014/main" id="{1A03F467-6A8F-6BD4-2628-C151D84D1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38956" r="26222" b="11847"/>
          <a:stretch/>
        </p:blipFill>
        <p:spPr>
          <a:xfrm rot="5400000">
            <a:off x="5303554" y="3373673"/>
            <a:ext cx="1866900" cy="155575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FDF2E5-B6F0-4AFC-4BDC-757EF0E80249}"/>
              </a:ext>
            </a:extLst>
          </p:cNvPr>
          <p:cNvSpPr/>
          <p:nvPr/>
        </p:nvSpPr>
        <p:spPr>
          <a:xfrm>
            <a:off x="4361686" y="4170934"/>
            <a:ext cx="978408" cy="484632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Cell Tower with solid fill">
            <a:extLst>
              <a:ext uri="{FF2B5EF4-FFF2-40B4-BE49-F238E27FC236}">
                <a16:creationId xmlns:a16="http://schemas.microsoft.com/office/drawing/2014/main" id="{F320DB43-396A-DA7A-F7A7-8B40EF6DE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9390" y="714108"/>
            <a:ext cx="1400175" cy="140017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8C6DF0F-CB34-E347-0C60-A38B2CDED4BE}"/>
              </a:ext>
            </a:extLst>
          </p:cNvPr>
          <p:cNvSpPr/>
          <p:nvPr/>
        </p:nvSpPr>
        <p:spPr>
          <a:xfrm rot="16200000">
            <a:off x="5829809" y="2517775"/>
            <a:ext cx="799338" cy="299212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lying in bed looking at a cellphone&#10;&#10;Description automatically generated">
            <a:extLst>
              <a:ext uri="{FF2B5EF4-FFF2-40B4-BE49-F238E27FC236}">
                <a16:creationId xmlns:a16="http://schemas.microsoft.com/office/drawing/2014/main" id="{48522866-8827-F87D-4081-710DB09F97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143" y="331791"/>
            <a:ext cx="2735259" cy="2735259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860833D8-DE93-03AC-3B74-41625C90451A}"/>
              </a:ext>
            </a:extLst>
          </p:cNvPr>
          <p:cNvSpPr/>
          <p:nvPr/>
        </p:nvSpPr>
        <p:spPr>
          <a:xfrm>
            <a:off x="7071551" y="1323975"/>
            <a:ext cx="799338" cy="299212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F2A355-C2FF-FA3B-A4C4-88215DAC8028}"/>
              </a:ext>
            </a:extLst>
          </p:cNvPr>
          <p:cNvSpPr txBox="1"/>
          <p:nvPr/>
        </p:nvSpPr>
        <p:spPr>
          <a:xfrm>
            <a:off x="258347" y="714108"/>
            <a:ext cx="459254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/>
              <a:t>Process:</a:t>
            </a:r>
          </a:p>
        </p:txBody>
      </p:sp>
    </p:spTree>
    <p:extLst>
      <p:ext uri="{BB962C8B-B14F-4D97-AF65-F5344CB8AC3E}">
        <p14:creationId xmlns:p14="http://schemas.microsoft.com/office/powerpoint/2010/main" val="52872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74D45-CFC4-BB62-C3C0-DB0E800A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3700" dirty="0"/>
              <a:t>Solution: Generic, scalable, and easy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82597-25BB-5518-7E34-CC29A4E2A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286000"/>
            <a:ext cx="4646905" cy="40703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Text alerts to users whenever power loss occurs</a:t>
            </a:r>
          </a:p>
          <a:p>
            <a:r>
              <a:rPr lang="en-US" sz="2000" dirty="0"/>
              <a:t>New users added via mobile app, deploy new devices where needed</a:t>
            </a:r>
          </a:p>
          <a:p>
            <a:r>
              <a:rPr lang="en-US" sz="2000" dirty="0"/>
              <a:t>Can update code over the air from cloud backend </a:t>
            </a:r>
          </a:p>
          <a:p>
            <a:r>
              <a:rPr lang="en-US" sz="2000" dirty="0"/>
              <a:t>Custom sensors to meet user needs</a:t>
            </a:r>
          </a:p>
        </p:txBody>
      </p:sp>
      <p:pic>
        <p:nvPicPr>
          <p:cNvPr id="5" name="Picture 4" descr="Blue and orange gradient with arrows">
            <a:extLst>
              <a:ext uri="{FF2B5EF4-FFF2-40B4-BE49-F238E27FC236}">
                <a16:creationId xmlns:a16="http://schemas.microsoft.com/office/drawing/2014/main" id="{FF589DB2-C499-49EB-3E8D-7D9440A5CF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334" r="1027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05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6D828-36B0-0E3B-45D6-C99398F6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 fontScale="90000"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Solution Impact: GOTS product enables future capabilities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9894A-0189-AA31-E0EB-B5A24F973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55867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3341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291</Words>
  <Application>Microsoft Office PowerPoint</Application>
  <PresentationFormat>Widescreen</PresentationFormat>
  <Paragraphs>67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Cost-Effective IOT Framework for Enterprise Monitoring and Alerting </vt:lpstr>
      <vt:lpstr>Overview</vt:lpstr>
      <vt:lpstr>Problem: Unable to detect and respond to events</vt:lpstr>
      <vt:lpstr>Problem: Old technology cannot meet need</vt:lpstr>
      <vt:lpstr>Impact: Downtime, manpower, expensive equipment risk</vt:lpstr>
      <vt:lpstr>Solution: Device capable of cellular comm for monitoring</vt:lpstr>
      <vt:lpstr>PowerPoint Presentation</vt:lpstr>
      <vt:lpstr>Solution: Generic, scalable, and easy to use</vt:lpstr>
      <vt:lpstr>Solution Impact: GOTS product enables future capabilities</vt:lpstr>
      <vt:lpstr>The Ask: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Kosik, Christopher J</dc:creator>
  <cp:lastModifiedBy>Kosik, Christopher J</cp:lastModifiedBy>
  <cp:revision>3</cp:revision>
  <dcterms:created xsi:type="dcterms:W3CDTF">2024-10-06T21:56:03Z</dcterms:created>
  <dcterms:modified xsi:type="dcterms:W3CDTF">2024-10-07T01:32:46Z</dcterms:modified>
</cp:coreProperties>
</file>